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4" r:id="rId4"/>
    <p:sldId id="264" r:id="rId5"/>
    <p:sldId id="285" r:id="rId6"/>
    <p:sldId id="286" r:id="rId7"/>
    <p:sldId id="282" r:id="rId8"/>
    <p:sldId id="287" r:id="rId9"/>
    <p:sldId id="283" r:id="rId10"/>
    <p:sldId id="288" r:id="rId11"/>
    <p:sldId id="262" r:id="rId12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entury Gothic" pitchFamily="34" charset="0"/>
      <p:regular r:id="rId19"/>
      <p:bold r:id="rId20"/>
      <p:italic r:id="rId21"/>
      <p:boldItalic r:id="rId22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lapértelmezett szakasz" id="{F16E93BA-98CF-47F6-B2BA-A43DB962C79C}">
          <p14:sldIdLst>
            <p14:sldId id="256"/>
          </p14:sldIdLst>
        </p14:section>
        <p14:section name="Első szakasz" id="{7764CC52-B2D4-49D7-A9DF-A26AC28AE9C0}">
          <p14:sldIdLst>
            <p14:sldId id="257"/>
            <p14:sldId id="262"/>
            <p14:sldId id="261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65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8" autoAdjust="0"/>
    <p:restoredTop sz="94709" autoAdjust="0"/>
  </p:normalViewPr>
  <p:slideViewPr>
    <p:cSldViewPr>
      <p:cViewPr varScale="1">
        <p:scale>
          <a:sx n="58" d="100"/>
          <a:sy n="58" d="100"/>
        </p:scale>
        <p:origin x="-7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8C676-A42F-421B-A4C0-9B7E179C2371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82B9749-61FE-4763-BF6E-D71044C8370E}">
      <dgm:prSet phldrT="[Szöveg]"/>
      <dgm:spPr/>
      <dgm:t>
        <a:bodyPr/>
        <a:lstStyle/>
        <a:p>
          <a:r>
            <a:rPr lang="hu-HU" dirty="0" smtClean="0">
              <a:latin typeface="Century Gothic" pitchFamily="34" charset="0"/>
            </a:rPr>
            <a:t>E. Husserl</a:t>
          </a:r>
        </a:p>
        <a:p>
          <a:r>
            <a:rPr lang="hu-HU" dirty="0" smtClean="0">
              <a:latin typeface="Century Gothic" pitchFamily="34" charset="0"/>
            </a:rPr>
            <a:t>életvilág – fenomenológia</a:t>
          </a:r>
          <a:endParaRPr lang="hu-HU" dirty="0">
            <a:latin typeface="Century Gothic" pitchFamily="34" charset="0"/>
          </a:endParaRPr>
        </a:p>
      </dgm:t>
    </dgm:pt>
    <dgm:pt modelId="{E205FB00-5631-4A82-A0CA-EB826935E33E}" type="parTrans" cxnId="{7E8940CD-143C-4320-B9B5-ADA94AA127FE}">
      <dgm:prSet/>
      <dgm:spPr/>
      <dgm:t>
        <a:bodyPr/>
        <a:lstStyle/>
        <a:p>
          <a:endParaRPr lang="hu-HU"/>
        </a:p>
      </dgm:t>
    </dgm:pt>
    <dgm:pt modelId="{A5C98F7F-43E6-4ED5-BC14-6155494B7026}" type="sibTrans" cxnId="{7E8940CD-143C-4320-B9B5-ADA94AA127FE}">
      <dgm:prSet/>
      <dgm:spPr/>
      <dgm:t>
        <a:bodyPr/>
        <a:lstStyle/>
        <a:p>
          <a:endParaRPr lang="hu-HU"/>
        </a:p>
      </dgm:t>
    </dgm:pt>
    <dgm:pt modelId="{3EFE4111-FEAC-4CA8-B05D-4D2ADE919ADF}">
      <dgm:prSet phldrT="[Szöveg]"/>
      <dgm:spPr/>
      <dgm:t>
        <a:bodyPr/>
        <a:lstStyle/>
        <a:p>
          <a:r>
            <a:rPr lang="hu-HU" dirty="0" smtClean="0">
              <a:latin typeface="Century Gothic" pitchFamily="34" charset="0"/>
            </a:rPr>
            <a:t>P. </a:t>
          </a:r>
          <a:r>
            <a:rPr lang="hu-HU" dirty="0" err="1" smtClean="0">
              <a:latin typeface="Century Gothic" pitchFamily="34" charset="0"/>
            </a:rPr>
            <a:t>Ricoeur</a:t>
          </a:r>
          <a:endParaRPr lang="hu-HU" dirty="0">
            <a:latin typeface="Century Gothic" pitchFamily="34" charset="0"/>
          </a:endParaRPr>
        </a:p>
      </dgm:t>
    </dgm:pt>
    <dgm:pt modelId="{BA569066-9E22-453C-8A80-4A5441E70186}" type="parTrans" cxnId="{9EC1694A-5907-4DC9-A7A6-1B647A9DB2D8}">
      <dgm:prSet/>
      <dgm:spPr/>
      <dgm:t>
        <a:bodyPr/>
        <a:lstStyle/>
        <a:p>
          <a:endParaRPr lang="hu-HU"/>
        </a:p>
      </dgm:t>
    </dgm:pt>
    <dgm:pt modelId="{7E79FC94-FB78-4292-8C38-477C21A4BBEF}" type="sibTrans" cxnId="{9EC1694A-5907-4DC9-A7A6-1B647A9DB2D8}">
      <dgm:prSet/>
      <dgm:spPr/>
      <dgm:t>
        <a:bodyPr/>
        <a:lstStyle/>
        <a:p>
          <a:endParaRPr lang="hu-HU"/>
        </a:p>
      </dgm:t>
    </dgm:pt>
    <dgm:pt modelId="{E3D871B0-4AA2-4841-BAC9-FA011F48305F}">
      <dgm:prSet phldrT="[Szöveg]"/>
      <dgm:spPr/>
      <dgm:t>
        <a:bodyPr/>
        <a:lstStyle/>
        <a:p>
          <a:r>
            <a:rPr lang="hu-HU" dirty="0" smtClean="0">
              <a:latin typeface="Century Gothic" pitchFamily="34" charset="0"/>
            </a:rPr>
            <a:t>A. Schütz – a megélt idegenség: objektivitás és kétes lojalitás</a:t>
          </a:r>
          <a:endParaRPr lang="hu-HU" dirty="0">
            <a:latin typeface="Century Gothic" pitchFamily="34" charset="0"/>
          </a:endParaRPr>
        </a:p>
      </dgm:t>
    </dgm:pt>
    <dgm:pt modelId="{4ABC13C1-1475-496D-BF3E-E8EC84D84D2D}" type="sibTrans" cxnId="{F8A0F0F3-4A07-4416-B760-0E615D169872}">
      <dgm:prSet/>
      <dgm:spPr/>
      <dgm:t>
        <a:bodyPr/>
        <a:lstStyle/>
        <a:p>
          <a:endParaRPr lang="hu-HU"/>
        </a:p>
      </dgm:t>
    </dgm:pt>
    <dgm:pt modelId="{6B007E5B-942A-48F9-AE3F-5F952FD2B149}" type="parTrans" cxnId="{F8A0F0F3-4A07-4416-B760-0E615D169872}">
      <dgm:prSet/>
      <dgm:spPr/>
      <dgm:t>
        <a:bodyPr/>
        <a:lstStyle/>
        <a:p>
          <a:endParaRPr lang="hu-HU"/>
        </a:p>
      </dgm:t>
    </dgm:pt>
    <dgm:pt modelId="{AB2C0C2F-6DA3-44B7-AA76-68A4D247ED5B}" type="pres">
      <dgm:prSet presAssocID="{18D8C676-A42F-421B-A4C0-9B7E179C2371}" presName="Name0" presStyleCnt="0">
        <dgm:presLayoutVars>
          <dgm:dir/>
          <dgm:resizeHandles val="exact"/>
        </dgm:presLayoutVars>
      </dgm:prSet>
      <dgm:spPr/>
    </dgm:pt>
    <dgm:pt modelId="{342FEDB8-94F2-4407-881E-7E671A8B73E6}" type="pres">
      <dgm:prSet presAssocID="{982B9749-61FE-4763-BF6E-D71044C8370E}" presName="composite" presStyleCnt="0"/>
      <dgm:spPr/>
    </dgm:pt>
    <dgm:pt modelId="{954AA147-225A-4D8E-822B-BCC007B48A5F}" type="pres">
      <dgm:prSet presAssocID="{982B9749-61FE-4763-BF6E-D71044C8370E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1997C2-19F5-4FC6-B553-3F25A248916F}" type="pres">
      <dgm:prSet presAssocID="{982B9749-61FE-4763-BF6E-D71044C8370E}" presName="txNode" presStyleLbl="node1" presStyleIdx="0" presStyleCnt="3" custLinFactNeighborX="10185" custLinFactNeighborY="207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961AD7-9277-47E0-AD2E-D2E34BD2F1FD}" type="pres">
      <dgm:prSet presAssocID="{A5C98F7F-43E6-4ED5-BC14-6155494B7026}" presName="sibTrans" presStyleLbl="sibTrans2D1" presStyleIdx="0" presStyleCnt="2"/>
      <dgm:spPr/>
    </dgm:pt>
    <dgm:pt modelId="{97164110-9B84-4D0B-B01B-655B10AE8CD4}" type="pres">
      <dgm:prSet presAssocID="{A5C98F7F-43E6-4ED5-BC14-6155494B7026}" presName="connTx" presStyleLbl="sibTrans2D1" presStyleIdx="0" presStyleCnt="2"/>
      <dgm:spPr/>
    </dgm:pt>
    <dgm:pt modelId="{A9E1B406-AE67-46BC-8D7B-F7C6BC7F2998}" type="pres">
      <dgm:prSet presAssocID="{E3D871B0-4AA2-4841-BAC9-FA011F48305F}" presName="composite" presStyleCnt="0"/>
      <dgm:spPr/>
    </dgm:pt>
    <dgm:pt modelId="{289A27AF-7319-4A88-A4A3-FD6874C68B74}" type="pres">
      <dgm:prSet presAssocID="{E3D871B0-4AA2-4841-BAC9-FA011F48305F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491F085-9506-4069-871C-5CC0754B96C9}" type="pres">
      <dgm:prSet presAssocID="{E3D871B0-4AA2-4841-BAC9-FA011F48305F}" presName="txNode" presStyleLbl="node1" presStyleIdx="1" presStyleCnt="3" custLinFactNeighborX="4518" custLinFactNeighborY="207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280C6A-EDAF-44B6-99DF-2CB77901D7F3}" type="pres">
      <dgm:prSet presAssocID="{4ABC13C1-1475-496D-BF3E-E8EC84D84D2D}" presName="sibTrans" presStyleLbl="sibTrans2D1" presStyleIdx="1" presStyleCnt="2"/>
      <dgm:spPr/>
    </dgm:pt>
    <dgm:pt modelId="{9AADB17B-8FBF-44B4-A145-80CD1166532C}" type="pres">
      <dgm:prSet presAssocID="{4ABC13C1-1475-496D-BF3E-E8EC84D84D2D}" presName="connTx" presStyleLbl="sibTrans2D1" presStyleIdx="1" presStyleCnt="2"/>
      <dgm:spPr/>
    </dgm:pt>
    <dgm:pt modelId="{0422E1AD-32F7-48F2-9A04-E28310A8DCCB}" type="pres">
      <dgm:prSet presAssocID="{3EFE4111-FEAC-4CA8-B05D-4D2ADE919ADF}" presName="composite" presStyleCnt="0"/>
      <dgm:spPr/>
    </dgm:pt>
    <dgm:pt modelId="{BE1658A3-46FA-4806-8E38-643340BC3F51}" type="pres">
      <dgm:prSet presAssocID="{3EFE4111-FEAC-4CA8-B05D-4D2ADE919ADF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99BBB1-D831-4650-A78F-EAAA09612DBD}" type="pres">
      <dgm:prSet presAssocID="{3EFE4111-FEAC-4CA8-B05D-4D2ADE919ADF}" presName="txNode" presStyleLbl="node1" presStyleIdx="2" presStyleCnt="3" custLinFactNeighborX="2586" custLinFactNeighborY="2446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E8940CD-143C-4320-B9B5-ADA94AA127FE}" srcId="{18D8C676-A42F-421B-A4C0-9B7E179C2371}" destId="{982B9749-61FE-4763-BF6E-D71044C8370E}" srcOrd="0" destOrd="0" parTransId="{E205FB00-5631-4A82-A0CA-EB826935E33E}" sibTransId="{A5C98F7F-43E6-4ED5-BC14-6155494B7026}"/>
    <dgm:cxn modelId="{CF24CBD3-64C9-41D4-9084-C4C6D8D957BB}" type="presOf" srcId="{A5C98F7F-43E6-4ED5-BC14-6155494B7026}" destId="{41961AD7-9277-47E0-AD2E-D2E34BD2F1FD}" srcOrd="0" destOrd="0" presId="urn:microsoft.com/office/officeart/2005/8/layout/hProcess10"/>
    <dgm:cxn modelId="{9EC5541B-E9AC-46D1-BB61-B9798EF9A626}" type="presOf" srcId="{A5C98F7F-43E6-4ED5-BC14-6155494B7026}" destId="{97164110-9B84-4D0B-B01B-655B10AE8CD4}" srcOrd="1" destOrd="0" presId="urn:microsoft.com/office/officeart/2005/8/layout/hProcess10"/>
    <dgm:cxn modelId="{1232181E-7D99-4360-AA4E-6C54899D3932}" type="presOf" srcId="{982B9749-61FE-4763-BF6E-D71044C8370E}" destId="{921997C2-19F5-4FC6-B553-3F25A248916F}" srcOrd="0" destOrd="0" presId="urn:microsoft.com/office/officeart/2005/8/layout/hProcess10"/>
    <dgm:cxn modelId="{D37212A9-C8BB-47F1-8C7E-C07DDCF69211}" type="presOf" srcId="{4ABC13C1-1475-496D-BF3E-E8EC84D84D2D}" destId="{BF280C6A-EDAF-44B6-99DF-2CB77901D7F3}" srcOrd="0" destOrd="0" presId="urn:microsoft.com/office/officeart/2005/8/layout/hProcess10"/>
    <dgm:cxn modelId="{8273D76E-AC88-478F-81E5-A5812890F978}" type="presOf" srcId="{18D8C676-A42F-421B-A4C0-9B7E179C2371}" destId="{AB2C0C2F-6DA3-44B7-AA76-68A4D247ED5B}" srcOrd="0" destOrd="0" presId="urn:microsoft.com/office/officeart/2005/8/layout/hProcess10"/>
    <dgm:cxn modelId="{08D61BF1-6780-45B3-98ED-366B7B7A6BE1}" type="presOf" srcId="{4ABC13C1-1475-496D-BF3E-E8EC84D84D2D}" destId="{9AADB17B-8FBF-44B4-A145-80CD1166532C}" srcOrd="1" destOrd="0" presId="urn:microsoft.com/office/officeart/2005/8/layout/hProcess10"/>
    <dgm:cxn modelId="{9EC1694A-5907-4DC9-A7A6-1B647A9DB2D8}" srcId="{18D8C676-A42F-421B-A4C0-9B7E179C2371}" destId="{3EFE4111-FEAC-4CA8-B05D-4D2ADE919ADF}" srcOrd="2" destOrd="0" parTransId="{BA569066-9E22-453C-8A80-4A5441E70186}" sibTransId="{7E79FC94-FB78-4292-8C38-477C21A4BBEF}"/>
    <dgm:cxn modelId="{58B852A3-8B96-4602-A0C8-D8050D54797F}" type="presOf" srcId="{3EFE4111-FEAC-4CA8-B05D-4D2ADE919ADF}" destId="{BC99BBB1-D831-4650-A78F-EAAA09612DBD}" srcOrd="0" destOrd="0" presId="urn:microsoft.com/office/officeart/2005/8/layout/hProcess10"/>
    <dgm:cxn modelId="{D69E9C3B-E0D1-40C6-9113-C625E152189D}" type="presOf" srcId="{E3D871B0-4AA2-4841-BAC9-FA011F48305F}" destId="{2491F085-9506-4069-871C-5CC0754B96C9}" srcOrd="0" destOrd="0" presId="urn:microsoft.com/office/officeart/2005/8/layout/hProcess10"/>
    <dgm:cxn modelId="{F8A0F0F3-4A07-4416-B760-0E615D169872}" srcId="{18D8C676-A42F-421B-A4C0-9B7E179C2371}" destId="{E3D871B0-4AA2-4841-BAC9-FA011F48305F}" srcOrd="1" destOrd="0" parTransId="{6B007E5B-942A-48F9-AE3F-5F952FD2B149}" sibTransId="{4ABC13C1-1475-496D-BF3E-E8EC84D84D2D}"/>
    <dgm:cxn modelId="{556D1E56-6764-4677-92BC-0F73BF9D4D24}" type="presParOf" srcId="{AB2C0C2F-6DA3-44B7-AA76-68A4D247ED5B}" destId="{342FEDB8-94F2-4407-881E-7E671A8B73E6}" srcOrd="0" destOrd="0" presId="urn:microsoft.com/office/officeart/2005/8/layout/hProcess10"/>
    <dgm:cxn modelId="{99FEA46E-FAD0-423B-8199-A54E3226DD3C}" type="presParOf" srcId="{342FEDB8-94F2-4407-881E-7E671A8B73E6}" destId="{954AA147-225A-4D8E-822B-BCC007B48A5F}" srcOrd="0" destOrd="0" presId="urn:microsoft.com/office/officeart/2005/8/layout/hProcess10"/>
    <dgm:cxn modelId="{F16E1AEA-E809-4934-A0F1-7C5BC3C8D9AA}" type="presParOf" srcId="{342FEDB8-94F2-4407-881E-7E671A8B73E6}" destId="{921997C2-19F5-4FC6-B553-3F25A248916F}" srcOrd="1" destOrd="0" presId="urn:microsoft.com/office/officeart/2005/8/layout/hProcess10"/>
    <dgm:cxn modelId="{76C795C4-2083-41A0-AA60-3DD5F0D79B5E}" type="presParOf" srcId="{AB2C0C2F-6DA3-44B7-AA76-68A4D247ED5B}" destId="{41961AD7-9277-47E0-AD2E-D2E34BD2F1FD}" srcOrd="1" destOrd="0" presId="urn:microsoft.com/office/officeart/2005/8/layout/hProcess10"/>
    <dgm:cxn modelId="{AB912239-FC6E-44B1-94A6-67376A981BC8}" type="presParOf" srcId="{41961AD7-9277-47E0-AD2E-D2E34BD2F1FD}" destId="{97164110-9B84-4D0B-B01B-655B10AE8CD4}" srcOrd="0" destOrd="0" presId="urn:microsoft.com/office/officeart/2005/8/layout/hProcess10"/>
    <dgm:cxn modelId="{2BE27DCE-CF81-4DCB-9974-04B4876F6F30}" type="presParOf" srcId="{AB2C0C2F-6DA3-44B7-AA76-68A4D247ED5B}" destId="{A9E1B406-AE67-46BC-8D7B-F7C6BC7F2998}" srcOrd="2" destOrd="0" presId="urn:microsoft.com/office/officeart/2005/8/layout/hProcess10"/>
    <dgm:cxn modelId="{92F99A39-0989-4D33-A3C3-38DB7FAE146D}" type="presParOf" srcId="{A9E1B406-AE67-46BC-8D7B-F7C6BC7F2998}" destId="{289A27AF-7319-4A88-A4A3-FD6874C68B74}" srcOrd="0" destOrd="0" presId="urn:microsoft.com/office/officeart/2005/8/layout/hProcess10"/>
    <dgm:cxn modelId="{7D306164-CAF1-41D5-84EB-E60E6E72DE67}" type="presParOf" srcId="{A9E1B406-AE67-46BC-8D7B-F7C6BC7F2998}" destId="{2491F085-9506-4069-871C-5CC0754B96C9}" srcOrd="1" destOrd="0" presId="urn:microsoft.com/office/officeart/2005/8/layout/hProcess10"/>
    <dgm:cxn modelId="{CF3F038C-3FE8-42BE-ACDE-E2844478AF59}" type="presParOf" srcId="{AB2C0C2F-6DA3-44B7-AA76-68A4D247ED5B}" destId="{BF280C6A-EDAF-44B6-99DF-2CB77901D7F3}" srcOrd="3" destOrd="0" presId="urn:microsoft.com/office/officeart/2005/8/layout/hProcess10"/>
    <dgm:cxn modelId="{70F020D6-C8BD-46BE-A2DA-ED8A6DF6A706}" type="presParOf" srcId="{BF280C6A-EDAF-44B6-99DF-2CB77901D7F3}" destId="{9AADB17B-8FBF-44B4-A145-80CD1166532C}" srcOrd="0" destOrd="0" presId="urn:microsoft.com/office/officeart/2005/8/layout/hProcess10"/>
    <dgm:cxn modelId="{E3290009-2127-4F66-985D-9C6880FE6EE0}" type="presParOf" srcId="{AB2C0C2F-6DA3-44B7-AA76-68A4D247ED5B}" destId="{0422E1AD-32F7-48F2-9A04-E28310A8DCCB}" srcOrd="4" destOrd="0" presId="urn:microsoft.com/office/officeart/2005/8/layout/hProcess10"/>
    <dgm:cxn modelId="{1D34A843-5FB1-41EB-830E-305E7F4741BA}" type="presParOf" srcId="{0422E1AD-32F7-48F2-9A04-E28310A8DCCB}" destId="{BE1658A3-46FA-4806-8E38-643340BC3F51}" srcOrd="0" destOrd="0" presId="urn:microsoft.com/office/officeart/2005/8/layout/hProcess10"/>
    <dgm:cxn modelId="{1B9F3292-3D1E-48A3-86A6-4D2C574E9E26}" type="presParOf" srcId="{0422E1AD-32F7-48F2-9A04-E28310A8DCCB}" destId="{BC99BBB1-D831-4650-A78F-EAAA09612DBD}" srcOrd="1" destOrd="0" presId="urn:microsoft.com/office/officeart/2005/8/layout/hProcess10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8C676-A42F-421B-A4C0-9B7E179C2371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82B9749-61FE-4763-BF6E-D71044C8370E}">
      <dgm:prSet phldrT="[Szöveg]"/>
      <dgm:spPr/>
      <dgm:t>
        <a:bodyPr/>
        <a:lstStyle/>
        <a:p>
          <a:r>
            <a:rPr lang="hu-HU" dirty="0" smtClean="0">
              <a:latin typeface="Century Gothic" pitchFamily="34" charset="0"/>
            </a:rPr>
            <a:t>G. </a:t>
          </a:r>
          <a:r>
            <a:rPr lang="hu-HU" dirty="0" err="1" smtClean="0">
              <a:latin typeface="Century Gothic" pitchFamily="34" charset="0"/>
            </a:rPr>
            <a:t>Simmel</a:t>
          </a:r>
          <a:endParaRPr lang="hu-HU" dirty="0" smtClean="0">
            <a:latin typeface="Century Gothic" pitchFamily="34" charset="0"/>
          </a:endParaRPr>
        </a:p>
      </dgm:t>
    </dgm:pt>
    <dgm:pt modelId="{E205FB00-5631-4A82-A0CA-EB826935E33E}" type="parTrans" cxnId="{7E8940CD-143C-4320-B9B5-ADA94AA127FE}">
      <dgm:prSet/>
      <dgm:spPr/>
      <dgm:t>
        <a:bodyPr/>
        <a:lstStyle/>
        <a:p>
          <a:endParaRPr lang="hu-HU">
            <a:latin typeface="Century Gothic" pitchFamily="34" charset="0"/>
          </a:endParaRPr>
        </a:p>
      </dgm:t>
    </dgm:pt>
    <dgm:pt modelId="{A5C98F7F-43E6-4ED5-BC14-6155494B7026}" type="sibTrans" cxnId="{7E8940CD-143C-4320-B9B5-ADA94AA127FE}">
      <dgm:prSet/>
      <dgm:spPr/>
      <dgm:t>
        <a:bodyPr/>
        <a:lstStyle/>
        <a:p>
          <a:endParaRPr lang="hu-HU">
            <a:latin typeface="Century Gothic" pitchFamily="34" charset="0"/>
          </a:endParaRPr>
        </a:p>
      </dgm:t>
    </dgm:pt>
    <dgm:pt modelId="{3EFE4111-FEAC-4CA8-B05D-4D2ADE919ADF}">
      <dgm:prSet phldrT="[Szöveg]"/>
      <dgm:spPr/>
      <dgm:t>
        <a:bodyPr/>
        <a:lstStyle/>
        <a:p>
          <a:r>
            <a:rPr lang="hu-HU" dirty="0" smtClean="0">
              <a:latin typeface="Century Gothic" pitchFamily="34" charset="0"/>
            </a:rPr>
            <a:t>J. </a:t>
          </a:r>
          <a:r>
            <a:rPr lang="hu-HU" dirty="0" err="1" smtClean="0">
              <a:latin typeface="Century Gothic" pitchFamily="34" charset="0"/>
            </a:rPr>
            <a:t>Clifford</a:t>
          </a:r>
          <a:r>
            <a:rPr lang="hu-HU" dirty="0" smtClean="0">
              <a:latin typeface="Century Gothic" pitchFamily="34" charset="0"/>
            </a:rPr>
            <a:t> -</a:t>
          </a:r>
        </a:p>
        <a:p>
          <a:r>
            <a:rPr lang="hu-HU" dirty="0" smtClean="0">
              <a:latin typeface="Century Gothic" pitchFamily="34" charset="0"/>
            </a:rPr>
            <a:t>hermeneutika (</a:t>
          </a:r>
          <a:r>
            <a:rPr lang="hu-HU" dirty="0" err="1" smtClean="0">
              <a:latin typeface="Century Gothic" pitchFamily="34" charset="0"/>
            </a:rPr>
            <a:t>edges</a:t>
          </a:r>
          <a:r>
            <a:rPr lang="hu-HU" dirty="0" smtClean="0">
              <a:latin typeface="Century Gothic" pitchFamily="34" charset="0"/>
            </a:rPr>
            <a:t> of </a:t>
          </a:r>
          <a:r>
            <a:rPr lang="hu-HU" dirty="0" err="1" smtClean="0">
              <a:latin typeface="Century Gothic" pitchFamily="34" charset="0"/>
            </a:rPr>
            <a:t>anthropology</a:t>
          </a:r>
          <a:r>
            <a:rPr lang="hu-HU" dirty="0" smtClean="0">
              <a:latin typeface="Century Gothic" pitchFamily="34" charset="0"/>
            </a:rPr>
            <a:t>):</a:t>
          </a:r>
        </a:p>
        <a:p>
          <a:r>
            <a:rPr lang="hu-HU" dirty="0" smtClean="0">
              <a:latin typeface="Century Gothic" pitchFamily="34" charset="0"/>
            </a:rPr>
            <a:t>„mit jelent mást gondolni </a:t>
          </a:r>
          <a:r>
            <a:rPr lang="hu-HU" dirty="0" smtClean="0">
              <a:latin typeface="Century Gothic" pitchFamily="34" charset="0"/>
              <a:cs typeface="Times New Roman"/>
            </a:rPr>
            <a:t>≈</a:t>
          </a:r>
          <a:r>
            <a:rPr lang="hu-HU" dirty="0" smtClean="0">
              <a:latin typeface="Century Gothic" pitchFamily="34" charset="0"/>
            </a:rPr>
            <a:t> másképp lenni?”</a:t>
          </a:r>
          <a:endParaRPr lang="hu-HU" dirty="0">
            <a:latin typeface="Century Gothic" pitchFamily="34" charset="0"/>
          </a:endParaRPr>
        </a:p>
      </dgm:t>
    </dgm:pt>
    <dgm:pt modelId="{BA569066-9E22-453C-8A80-4A5441E70186}" type="parTrans" cxnId="{9EC1694A-5907-4DC9-A7A6-1B647A9DB2D8}">
      <dgm:prSet/>
      <dgm:spPr/>
      <dgm:t>
        <a:bodyPr/>
        <a:lstStyle/>
        <a:p>
          <a:endParaRPr lang="hu-HU">
            <a:latin typeface="Century Gothic" pitchFamily="34" charset="0"/>
          </a:endParaRPr>
        </a:p>
      </dgm:t>
    </dgm:pt>
    <dgm:pt modelId="{7E79FC94-FB78-4292-8C38-477C21A4BBEF}" type="sibTrans" cxnId="{9EC1694A-5907-4DC9-A7A6-1B647A9DB2D8}">
      <dgm:prSet/>
      <dgm:spPr/>
      <dgm:t>
        <a:bodyPr/>
        <a:lstStyle/>
        <a:p>
          <a:endParaRPr lang="hu-HU">
            <a:latin typeface="Century Gothic" pitchFamily="34" charset="0"/>
          </a:endParaRPr>
        </a:p>
      </dgm:t>
    </dgm:pt>
    <dgm:pt modelId="{E3D871B0-4AA2-4841-BAC9-FA011F48305F}">
      <dgm:prSet phldrT="[Szöveg]"/>
      <dgm:spPr/>
      <dgm:t>
        <a:bodyPr/>
        <a:lstStyle/>
        <a:p>
          <a:r>
            <a:rPr lang="hu-HU" dirty="0" smtClean="0">
              <a:latin typeface="Century Gothic" pitchFamily="34" charset="0"/>
            </a:rPr>
            <a:t>B. </a:t>
          </a:r>
          <a:r>
            <a:rPr lang="hu-HU" dirty="0" err="1" smtClean="0">
              <a:latin typeface="Century Gothic" pitchFamily="34" charset="0"/>
            </a:rPr>
            <a:t>Waldenfels</a:t>
          </a:r>
          <a:r>
            <a:rPr lang="hu-HU" dirty="0" smtClean="0">
              <a:latin typeface="Century Gothic" pitchFamily="34" charset="0"/>
            </a:rPr>
            <a:t> – az idegen biztosan az, akit annak gondolunk?</a:t>
          </a:r>
          <a:endParaRPr lang="hu-HU" dirty="0">
            <a:latin typeface="Century Gothic" pitchFamily="34" charset="0"/>
          </a:endParaRPr>
        </a:p>
      </dgm:t>
    </dgm:pt>
    <dgm:pt modelId="{4ABC13C1-1475-496D-BF3E-E8EC84D84D2D}" type="sibTrans" cxnId="{F8A0F0F3-4A07-4416-B760-0E615D169872}">
      <dgm:prSet/>
      <dgm:spPr/>
      <dgm:t>
        <a:bodyPr/>
        <a:lstStyle/>
        <a:p>
          <a:endParaRPr lang="hu-HU">
            <a:latin typeface="Century Gothic" pitchFamily="34" charset="0"/>
          </a:endParaRPr>
        </a:p>
      </dgm:t>
    </dgm:pt>
    <dgm:pt modelId="{6B007E5B-942A-48F9-AE3F-5F952FD2B149}" type="parTrans" cxnId="{F8A0F0F3-4A07-4416-B760-0E615D169872}">
      <dgm:prSet/>
      <dgm:spPr/>
      <dgm:t>
        <a:bodyPr/>
        <a:lstStyle/>
        <a:p>
          <a:endParaRPr lang="hu-HU">
            <a:latin typeface="Century Gothic" pitchFamily="34" charset="0"/>
          </a:endParaRPr>
        </a:p>
      </dgm:t>
    </dgm:pt>
    <dgm:pt modelId="{AB2C0C2F-6DA3-44B7-AA76-68A4D247ED5B}" type="pres">
      <dgm:prSet presAssocID="{18D8C676-A42F-421B-A4C0-9B7E179C2371}" presName="Name0" presStyleCnt="0">
        <dgm:presLayoutVars>
          <dgm:dir/>
          <dgm:resizeHandles val="exact"/>
        </dgm:presLayoutVars>
      </dgm:prSet>
      <dgm:spPr/>
    </dgm:pt>
    <dgm:pt modelId="{342FEDB8-94F2-4407-881E-7E671A8B73E6}" type="pres">
      <dgm:prSet presAssocID="{982B9749-61FE-4763-BF6E-D71044C8370E}" presName="composite" presStyleCnt="0"/>
      <dgm:spPr/>
    </dgm:pt>
    <dgm:pt modelId="{954AA147-225A-4D8E-822B-BCC007B48A5F}" type="pres">
      <dgm:prSet presAssocID="{982B9749-61FE-4763-BF6E-D71044C8370E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1997C2-19F5-4FC6-B553-3F25A248916F}" type="pres">
      <dgm:prSet presAssocID="{982B9749-61FE-4763-BF6E-D71044C8370E}" presName="txNode" presStyleLbl="node1" presStyleIdx="0" presStyleCnt="3" custLinFactNeighborX="-1018" custLinFactNeighborY="1326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961AD7-9277-47E0-AD2E-D2E34BD2F1FD}" type="pres">
      <dgm:prSet presAssocID="{A5C98F7F-43E6-4ED5-BC14-6155494B7026}" presName="sibTrans" presStyleLbl="sibTrans2D1" presStyleIdx="0" presStyleCnt="2"/>
      <dgm:spPr/>
    </dgm:pt>
    <dgm:pt modelId="{97164110-9B84-4D0B-B01B-655B10AE8CD4}" type="pres">
      <dgm:prSet presAssocID="{A5C98F7F-43E6-4ED5-BC14-6155494B7026}" presName="connTx" presStyleLbl="sibTrans2D1" presStyleIdx="0" presStyleCnt="2"/>
      <dgm:spPr/>
    </dgm:pt>
    <dgm:pt modelId="{A9E1B406-AE67-46BC-8D7B-F7C6BC7F2998}" type="pres">
      <dgm:prSet presAssocID="{E3D871B0-4AA2-4841-BAC9-FA011F48305F}" presName="composite" presStyleCnt="0"/>
      <dgm:spPr/>
    </dgm:pt>
    <dgm:pt modelId="{289A27AF-7319-4A88-A4A3-FD6874C68B74}" type="pres">
      <dgm:prSet presAssocID="{E3D871B0-4AA2-4841-BAC9-FA011F48305F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491F085-9506-4069-871C-5CC0754B96C9}" type="pres">
      <dgm:prSet presAssocID="{E3D871B0-4AA2-4841-BAC9-FA011F48305F}" presName="txNode" presStyleLbl="node1" presStyleIdx="1" presStyleCnt="3" custLinFactNeighborX="784" custLinFactNeighborY="1699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280C6A-EDAF-44B6-99DF-2CB77901D7F3}" type="pres">
      <dgm:prSet presAssocID="{4ABC13C1-1475-496D-BF3E-E8EC84D84D2D}" presName="sibTrans" presStyleLbl="sibTrans2D1" presStyleIdx="1" presStyleCnt="2"/>
      <dgm:spPr/>
    </dgm:pt>
    <dgm:pt modelId="{9AADB17B-8FBF-44B4-A145-80CD1166532C}" type="pres">
      <dgm:prSet presAssocID="{4ABC13C1-1475-496D-BF3E-E8EC84D84D2D}" presName="connTx" presStyleLbl="sibTrans2D1" presStyleIdx="1" presStyleCnt="2"/>
      <dgm:spPr/>
    </dgm:pt>
    <dgm:pt modelId="{0422E1AD-32F7-48F2-9A04-E28310A8DCCB}" type="pres">
      <dgm:prSet presAssocID="{3EFE4111-FEAC-4CA8-B05D-4D2ADE919ADF}" presName="composite" presStyleCnt="0"/>
      <dgm:spPr/>
    </dgm:pt>
    <dgm:pt modelId="{BE1658A3-46FA-4806-8E38-643340BC3F51}" type="pres">
      <dgm:prSet presAssocID="{3EFE4111-FEAC-4CA8-B05D-4D2ADE919ADF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99BBB1-D831-4650-A78F-EAAA09612DBD}" type="pres">
      <dgm:prSet presAssocID="{3EFE4111-FEAC-4CA8-B05D-4D2ADE919ADF}" presName="txNode" presStyleLbl="node1" presStyleIdx="2" presStyleCnt="3" custLinFactNeighborX="-1148" custLinFactNeighborY="207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3E51880-7F26-4BEF-9E96-35412536480D}" type="presOf" srcId="{E3D871B0-4AA2-4841-BAC9-FA011F48305F}" destId="{2491F085-9506-4069-871C-5CC0754B96C9}" srcOrd="0" destOrd="0" presId="urn:microsoft.com/office/officeart/2005/8/layout/hProcess10"/>
    <dgm:cxn modelId="{06716F09-D07F-4993-A219-E9E117C77468}" type="presOf" srcId="{4ABC13C1-1475-496D-BF3E-E8EC84D84D2D}" destId="{9AADB17B-8FBF-44B4-A145-80CD1166532C}" srcOrd="1" destOrd="0" presId="urn:microsoft.com/office/officeart/2005/8/layout/hProcess10"/>
    <dgm:cxn modelId="{46E589E1-0877-4E3C-B41E-7A9F56B1589A}" type="presOf" srcId="{18D8C676-A42F-421B-A4C0-9B7E179C2371}" destId="{AB2C0C2F-6DA3-44B7-AA76-68A4D247ED5B}" srcOrd="0" destOrd="0" presId="urn:microsoft.com/office/officeart/2005/8/layout/hProcess10"/>
    <dgm:cxn modelId="{27DB7E25-B25F-49DF-B3B7-FB5CC23EF5D3}" type="presOf" srcId="{982B9749-61FE-4763-BF6E-D71044C8370E}" destId="{921997C2-19F5-4FC6-B553-3F25A248916F}" srcOrd="0" destOrd="0" presId="urn:microsoft.com/office/officeart/2005/8/layout/hProcess10"/>
    <dgm:cxn modelId="{B42798A4-DCA1-4150-8F85-0329EEFE4AC0}" type="presOf" srcId="{A5C98F7F-43E6-4ED5-BC14-6155494B7026}" destId="{97164110-9B84-4D0B-B01B-655B10AE8CD4}" srcOrd="1" destOrd="0" presId="urn:microsoft.com/office/officeart/2005/8/layout/hProcess10"/>
    <dgm:cxn modelId="{A30329DF-E9BD-48E8-A972-D20987C1FD5D}" type="presOf" srcId="{A5C98F7F-43E6-4ED5-BC14-6155494B7026}" destId="{41961AD7-9277-47E0-AD2E-D2E34BD2F1FD}" srcOrd="0" destOrd="0" presId="urn:microsoft.com/office/officeart/2005/8/layout/hProcess10"/>
    <dgm:cxn modelId="{60922D2B-9F59-4679-AC4F-53744E796B0A}" type="presOf" srcId="{4ABC13C1-1475-496D-BF3E-E8EC84D84D2D}" destId="{BF280C6A-EDAF-44B6-99DF-2CB77901D7F3}" srcOrd="0" destOrd="0" presId="urn:microsoft.com/office/officeart/2005/8/layout/hProcess10"/>
    <dgm:cxn modelId="{F8A0F0F3-4A07-4416-B760-0E615D169872}" srcId="{18D8C676-A42F-421B-A4C0-9B7E179C2371}" destId="{E3D871B0-4AA2-4841-BAC9-FA011F48305F}" srcOrd="1" destOrd="0" parTransId="{6B007E5B-942A-48F9-AE3F-5F952FD2B149}" sibTransId="{4ABC13C1-1475-496D-BF3E-E8EC84D84D2D}"/>
    <dgm:cxn modelId="{7E8940CD-143C-4320-B9B5-ADA94AA127FE}" srcId="{18D8C676-A42F-421B-A4C0-9B7E179C2371}" destId="{982B9749-61FE-4763-BF6E-D71044C8370E}" srcOrd="0" destOrd="0" parTransId="{E205FB00-5631-4A82-A0CA-EB826935E33E}" sibTransId="{A5C98F7F-43E6-4ED5-BC14-6155494B7026}"/>
    <dgm:cxn modelId="{CD777240-1965-4B04-8974-BA75D6539D8F}" type="presOf" srcId="{3EFE4111-FEAC-4CA8-B05D-4D2ADE919ADF}" destId="{BC99BBB1-D831-4650-A78F-EAAA09612DBD}" srcOrd="0" destOrd="0" presId="urn:microsoft.com/office/officeart/2005/8/layout/hProcess10"/>
    <dgm:cxn modelId="{9EC1694A-5907-4DC9-A7A6-1B647A9DB2D8}" srcId="{18D8C676-A42F-421B-A4C0-9B7E179C2371}" destId="{3EFE4111-FEAC-4CA8-B05D-4D2ADE919ADF}" srcOrd="2" destOrd="0" parTransId="{BA569066-9E22-453C-8A80-4A5441E70186}" sibTransId="{7E79FC94-FB78-4292-8C38-477C21A4BBEF}"/>
    <dgm:cxn modelId="{8861B5DD-B8FE-46CC-99DE-1B1D6808BA67}" type="presParOf" srcId="{AB2C0C2F-6DA3-44B7-AA76-68A4D247ED5B}" destId="{342FEDB8-94F2-4407-881E-7E671A8B73E6}" srcOrd="0" destOrd="0" presId="urn:microsoft.com/office/officeart/2005/8/layout/hProcess10"/>
    <dgm:cxn modelId="{A854C4D0-947E-4988-8DA5-4BC9EFC32C12}" type="presParOf" srcId="{342FEDB8-94F2-4407-881E-7E671A8B73E6}" destId="{954AA147-225A-4D8E-822B-BCC007B48A5F}" srcOrd="0" destOrd="0" presId="urn:microsoft.com/office/officeart/2005/8/layout/hProcess10"/>
    <dgm:cxn modelId="{87BB123C-C1B3-4BB9-80C8-737F36165BBF}" type="presParOf" srcId="{342FEDB8-94F2-4407-881E-7E671A8B73E6}" destId="{921997C2-19F5-4FC6-B553-3F25A248916F}" srcOrd="1" destOrd="0" presId="urn:microsoft.com/office/officeart/2005/8/layout/hProcess10"/>
    <dgm:cxn modelId="{4A0B1287-E9A9-4F85-8BFA-30AA50BC183D}" type="presParOf" srcId="{AB2C0C2F-6DA3-44B7-AA76-68A4D247ED5B}" destId="{41961AD7-9277-47E0-AD2E-D2E34BD2F1FD}" srcOrd="1" destOrd="0" presId="urn:microsoft.com/office/officeart/2005/8/layout/hProcess10"/>
    <dgm:cxn modelId="{2F2D7AC7-EEFD-445D-966A-7B828F733FFB}" type="presParOf" srcId="{41961AD7-9277-47E0-AD2E-D2E34BD2F1FD}" destId="{97164110-9B84-4D0B-B01B-655B10AE8CD4}" srcOrd="0" destOrd="0" presId="urn:microsoft.com/office/officeart/2005/8/layout/hProcess10"/>
    <dgm:cxn modelId="{825F791E-9387-4DBB-80B8-A8005C1B2ACB}" type="presParOf" srcId="{AB2C0C2F-6DA3-44B7-AA76-68A4D247ED5B}" destId="{A9E1B406-AE67-46BC-8D7B-F7C6BC7F2998}" srcOrd="2" destOrd="0" presId="urn:microsoft.com/office/officeart/2005/8/layout/hProcess10"/>
    <dgm:cxn modelId="{7C6F52B4-9E58-409F-97E4-551E20EA91B7}" type="presParOf" srcId="{A9E1B406-AE67-46BC-8D7B-F7C6BC7F2998}" destId="{289A27AF-7319-4A88-A4A3-FD6874C68B74}" srcOrd="0" destOrd="0" presId="urn:microsoft.com/office/officeart/2005/8/layout/hProcess10"/>
    <dgm:cxn modelId="{735687A6-2B73-4102-837C-4CC32FA226DD}" type="presParOf" srcId="{A9E1B406-AE67-46BC-8D7B-F7C6BC7F2998}" destId="{2491F085-9506-4069-871C-5CC0754B96C9}" srcOrd="1" destOrd="0" presId="urn:microsoft.com/office/officeart/2005/8/layout/hProcess10"/>
    <dgm:cxn modelId="{2E78E903-2B45-4E24-9F89-03BBBEAD6AB8}" type="presParOf" srcId="{AB2C0C2F-6DA3-44B7-AA76-68A4D247ED5B}" destId="{BF280C6A-EDAF-44B6-99DF-2CB77901D7F3}" srcOrd="3" destOrd="0" presId="urn:microsoft.com/office/officeart/2005/8/layout/hProcess10"/>
    <dgm:cxn modelId="{C7D5FD58-7B83-42AA-8E0D-8DA4A0C57320}" type="presParOf" srcId="{BF280C6A-EDAF-44B6-99DF-2CB77901D7F3}" destId="{9AADB17B-8FBF-44B4-A145-80CD1166532C}" srcOrd="0" destOrd="0" presId="urn:microsoft.com/office/officeart/2005/8/layout/hProcess10"/>
    <dgm:cxn modelId="{76303F34-1AA9-4F72-9A83-F5A68BE5FE13}" type="presParOf" srcId="{AB2C0C2F-6DA3-44B7-AA76-68A4D247ED5B}" destId="{0422E1AD-32F7-48F2-9A04-E28310A8DCCB}" srcOrd="4" destOrd="0" presId="urn:microsoft.com/office/officeart/2005/8/layout/hProcess10"/>
    <dgm:cxn modelId="{B218882E-A40E-405B-9005-22B1AD615912}" type="presParOf" srcId="{0422E1AD-32F7-48F2-9A04-E28310A8DCCB}" destId="{BE1658A3-46FA-4806-8E38-643340BC3F51}" srcOrd="0" destOrd="0" presId="urn:microsoft.com/office/officeart/2005/8/layout/hProcess10"/>
    <dgm:cxn modelId="{09A33FFD-1B04-439D-A167-BEE2DAC647A5}" type="presParOf" srcId="{0422E1AD-32F7-48F2-9A04-E28310A8DCCB}" destId="{BC99BBB1-D831-4650-A78F-EAAA09612DBD}" srcOrd="1" destOrd="0" presId="urn:microsoft.com/office/officeart/2005/8/layout/hProcess10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534FC-C87A-4971-961C-F978F76468D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5366AD0-1D26-46AD-BE59-00F2867F0EED}">
      <dgm:prSet phldrT="[Szöveg]" custT="1"/>
      <dgm:spPr/>
      <dgm:t>
        <a:bodyPr/>
        <a:lstStyle/>
        <a:p>
          <a:r>
            <a:rPr lang="hu-HU" sz="1600" b="1" dirty="0" err="1" smtClean="0"/>
            <a:t>gyütt-ment</a:t>
          </a:r>
          <a:endParaRPr lang="hu-HU" sz="1600" b="1" dirty="0"/>
        </a:p>
      </dgm:t>
    </dgm:pt>
    <dgm:pt modelId="{0DAA2A89-16BD-4FD2-BCFA-5A1D18F47E86}" type="parTrans" cxnId="{4D2DC10F-D595-4EF2-B166-3DABC7683F7E}">
      <dgm:prSet/>
      <dgm:spPr/>
      <dgm:t>
        <a:bodyPr/>
        <a:lstStyle/>
        <a:p>
          <a:endParaRPr lang="hu-HU" sz="1600" b="1"/>
        </a:p>
      </dgm:t>
    </dgm:pt>
    <dgm:pt modelId="{6F7D1387-337B-4AE7-838E-F9D405ABF9AF}" type="sibTrans" cxnId="{4D2DC10F-D595-4EF2-B166-3DABC7683F7E}">
      <dgm:prSet/>
      <dgm:spPr/>
      <dgm:t>
        <a:bodyPr/>
        <a:lstStyle/>
        <a:p>
          <a:endParaRPr lang="hu-HU" sz="1600" b="1"/>
        </a:p>
      </dgm:t>
    </dgm:pt>
    <dgm:pt modelId="{DF393BDE-BCCC-4DEE-AD7F-BA263669561F}">
      <dgm:prSet phldrT="[Szöveg]" custT="1"/>
      <dgm:spPr/>
      <dgm:t>
        <a:bodyPr/>
        <a:lstStyle/>
        <a:p>
          <a:r>
            <a:rPr lang="hu-HU" sz="1600" b="1" dirty="0" smtClean="0"/>
            <a:t>hétvégi házas</a:t>
          </a:r>
          <a:endParaRPr lang="hu-HU" sz="1600" b="1" dirty="0"/>
        </a:p>
      </dgm:t>
    </dgm:pt>
    <dgm:pt modelId="{56B19DEA-A557-44B0-9A19-A0ACC864E287}" type="parTrans" cxnId="{5114749A-C458-420C-B5C4-040173640573}">
      <dgm:prSet/>
      <dgm:spPr/>
      <dgm:t>
        <a:bodyPr/>
        <a:lstStyle/>
        <a:p>
          <a:endParaRPr lang="hu-HU" sz="1600" b="1"/>
        </a:p>
      </dgm:t>
    </dgm:pt>
    <dgm:pt modelId="{F3F4FF8D-783B-43A6-B9B2-B9BF11AD15E1}" type="sibTrans" cxnId="{5114749A-C458-420C-B5C4-040173640573}">
      <dgm:prSet/>
      <dgm:spPr/>
      <dgm:t>
        <a:bodyPr/>
        <a:lstStyle/>
        <a:p>
          <a:endParaRPr lang="hu-HU" sz="1600" b="1"/>
        </a:p>
      </dgm:t>
    </dgm:pt>
    <dgm:pt modelId="{777492E6-698B-4D00-8F14-4D6D60A2E419}">
      <dgm:prSet phldrT="[Szöveg]" custT="1"/>
      <dgm:spPr/>
      <dgm:t>
        <a:bodyPr/>
        <a:lstStyle/>
        <a:p>
          <a:r>
            <a:rPr lang="hu-HU" sz="1600" b="1" dirty="0" smtClean="0"/>
            <a:t>nyaraló</a:t>
          </a:r>
          <a:endParaRPr lang="hu-HU" sz="1600" b="1" dirty="0"/>
        </a:p>
      </dgm:t>
    </dgm:pt>
    <dgm:pt modelId="{CA4D209C-C203-4B5F-AD16-8F8B2116BE31}" type="parTrans" cxnId="{A6949C75-8C59-4F96-8C61-8CA75710FAB6}">
      <dgm:prSet/>
      <dgm:spPr/>
      <dgm:t>
        <a:bodyPr/>
        <a:lstStyle/>
        <a:p>
          <a:endParaRPr lang="hu-HU" sz="1600" b="1"/>
        </a:p>
      </dgm:t>
    </dgm:pt>
    <dgm:pt modelId="{72DC46E0-C7E3-44CC-955E-4280EACADCA7}" type="sibTrans" cxnId="{A6949C75-8C59-4F96-8C61-8CA75710FAB6}">
      <dgm:prSet/>
      <dgm:spPr/>
      <dgm:t>
        <a:bodyPr/>
        <a:lstStyle/>
        <a:p>
          <a:endParaRPr lang="hu-HU" sz="1600" b="1"/>
        </a:p>
      </dgm:t>
    </dgm:pt>
    <dgm:pt modelId="{C091FC0C-15F9-476F-892E-0798B952D21C}">
      <dgm:prSet phldrT="[Szöveg]" custT="1"/>
      <dgm:spPr/>
      <dgm:t>
        <a:bodyPr/>
        <a:lstStyle/>
        <a:p>
          <a:r>
            <a:rPr lang="hu-HU" sz="1600" b="1" dirty="0" smtClean="0"/>
            <a:t>üdülő</a:t>
          </a:r>
          <a:endParaRPr lang="hu-HU" sz="1600" b="1" dirty="0"/>
        </a:p>
      </dgm:t>
    </dgm:pt>
    <dgm:pt modelId="{8F25E0F6-03C5-4206-8C01-4AE052BC5754}" type="parTrans" cxnId="{288EB21E-9363-4A34-92F6-D4BAD16F3837}">
      <dgm:prSet/>
      <dgm:spPr/>
      <dgm:t>
        <a:bodyPr/>
        <a:lstStyle/>
        <a:p>
          <a:endParaRPr lang="hu-HU" sz="1600" b="1"/>
        </a:p>
      </dgm:t>
    </dgm:pt>
    <dgm:pt modelId="{CFD00F05-D866-4297-BE19-CFA632F7F3AC}" type="sibTrans" cxnId="{288EB21E-9363-4A34-92F6-D4BAD16F3837}">
      <dgm:prSet/>
      <dgm:spPr/>
      <dgm:t>
        <a:bodyPr/>
        <a:lstStyle/>
        <a:p>
          <a:endParaRPr lang="hu-HU" sz="1600" b="1"/>
        </a:p>
      </dgm:t>
    </dgm:pt>
    <dgm:pt modelId="{80C679EF-1541-495F-B722-DF93ECF9CC97}">
      <dgm:prSet phldrT="[Szöveg]" custT="1"/>
      <dgm:spPr/>
      <dgm:t>
        <a:bodyPr/>
        <a:lstStyle/>
        <a:p>
          <a:r>
            <a:rPr lang="hu-HU" sz="1600" b="1" dirty="0" smtClean="0"/>
            <a:t>lakó</a:t>
          </a:r>
          <a:endParaRPr lang="hu-HU" sz="1600" b="1" dirty="0"/>
        </a:p>
      </dgm:t>
    </dgm:pt>
    <dgm:pt modelId="{ACD0BB49-41D5-4792-88C4-BAD110382B22}" type="parTrans" cxnId="{F6C51EF1-824D-400C-9087-FA5238E948CE}">
      <dgm:prSet/>
      <dgm:spPr/>
      <dgm:t>
        <a:bodyPr/>
        <a:lstStyle/>
        <a:p>
          <a:endParaRPr lang="hu-HU" sz="1600" b="1"/>
        </a:p>
      </dgm:t>
    </dgm:pt>
    <dgm:pt modelId="{4E55C831-3AC5-4C34-BF9D-FB27151DC163}" type="sibTrans" cxnId="{F6C51EF1-824D-400C-9087-FA5238E948CE}">
      <dgm:prSet/>
      <dgm:spPr/>
      <dgm:t>
        <a:bodyPr/>
        <a:lstStyle/>
        <a:p>
          <a:endParaRPr lang="hu-HU" sz="1600" b="1"/>
        </a:p>
      </dgm:t>
    </dgm:pt>
    <dgm:pt modelId="{1F771253-9AC7-4321-ADA1-15A76F9AAB7F}">
      <dgm:prSet custT="1"/>
      <dgm:spPr/>
      <dgm:t>
        <a:bodyPr/>
        <a:lstStyle/>
        <a:p>
          <a:r>
            <a:rPr lang="hu-HU" sz="1600" b="1" dirty="0" err="1" smtClean="0"/>
            <a:t>gyütt-maradt</a:t>
          </a:r>
          <a:endParaRPr lang="hu-HU" sz="1600" b="1" dirty="0"/>
        </a:p>
      </dgm:t>
    </dgm:pt>
    <dgm:pt modelId="{9BBD360D-4521-4A69-A800-4AE9BB35BD18}" type="parTrans" cxnId="{3B979CD3-3150-4702-B88B-6BC9A547B35F}">
      <dgm:prSet/>
      <dgm:spPr/>
      <dgm:t>
        <a:bodyPr/>
        <a:lstStyle/>
        <a:p>
          <a:endParaRPr lang="hu-HU" sz="1600" b="1"/>
        </a:p>
      </dgm:t>
    </dgm:pt>
    <dgm:pt modelId="{6863045F-E1B0-4E63-AA71-0ADF164B5114}" type="sibTrans" cxnId="{3B979CD3-3150-4702-B88B-6BC9A547B35F}">
      <dgm:prSet/>
      <dgm:spPr/>
      <dgm:t>
        <a:bodyPr/>
        <a:lstStyle/>
        <a:p>
          <a:endParaRPr lang="hu-HU" sz="1600" b="1"/>
        </a:p>
      </dgm:t>
    </dgm:pt>
    <dgm:pt modelId="{CD7DDE91-1EC5-49DD-A7C4-E97DD413A96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600" b="1" dirty="0" smtClean="0"/>
            <a:t>bebíró</a:t>
          </a:r>
          <a:endParaRPr lang="hu-HU" sz="1600" b="1" dirty="0"/>
        </a:p>
      </dgm:t>
    </dgm:pt>
    <dgm:pt modelId="{2408FEE8-173E-45EC-8054-E912E2843955}" type="parTrans" cxnId="{8E87A50F-E966-421F-806A-2EAB2A7A362A}">
      <dgm:prSet/>
      <dgm:spPr/>
      <dgm:t>
        <a:bodyPr/>
        <a:lstStyle/>
        <a:p>
          <a:endParaRPr lang="hu-HU" sz="1600" b="1"/>
        </a:p>
      </dgm:t>
    </dgm:pt>
    <dgm:pt modelId="{BEEFBFB9-0AF1-41D4-AC7C-0092D472FCF7}" type="sibTrans" cxnId="{8E87A50F-E966-421F-806A-2EAB2A7A362A}">
      <dgm:prSet/>
      <dgm:spPr/>
      <dgm:t>
        <a:bodyPr/>
        <a:lstStyle/>
        <a:p>
          <a:endParaRPr lang="hu-HU" sz="1600" b="1"/>
        </a:p>
      </dgm:t>
    </dgm:pt>
    <dgm:pt modelId="{95E3451E-0C0D-41C8-B24B-416AF17F7511}">
      <dgm:prSet custT="1"/>
      <dgm:spPr/>
      <dgm:t>
        <a:bodyPr/>
        <a:lstStyle/>
        <a:p>
          <a:r>
            <a:rPr lang="hu-HU" sz="1600" b="1" dirty="0" err="1" smtClean="0"/>
            <a:t>beván-dorló</a:t>
          </a:r>
          <a:endParaRPr lang="hu-HU" sz="1600" b="1" dirty="0"/>
        </a:p>
      </dgm:t>
    </dgm:pt>
    <dgm:pt modelId="{5486CA27-C643-41F4-906B-CECB71483F2D}" type="parTrans" cxnId="{E7AEE34B-CB27-4ABB-9B45-84498B6EC4BB}">
      <dgm:prSet/>
      <dgm:spPr/>
      <dgm:t>
        <a:bodyPr/>
        <a:lstStyle/>
        <a:p>
          <a:endParaRPr lang="hu-HU" sz="1600" b="1"/>
        </a:p>
      </dgm:t>
    </dgm:pt>
    <dgm:pt modelId="{BFA40974-F317-47FA-A0E7-916330E9D34B}" type="sibTrans" cxnId="{E7AEE34B-CB27-4ABB-9B45-84498B6EC4BB}">
      <dgm:prSet/>
      <dgm:spPr/>
      <dgm:t>
        <a:bodyPr/>
        <a:lstStyle/>
        <a:p>
          <a:endParaRPr lang="hu-HU" sz="1600" b="1"/>
        </a:p>
      </dgm:t>
    </dgm:pt>
    <dgm:pt modelId="{2983E3B2-244E-45D6-AC48-9CC6EEF13017}">
      <dgm:prSet custT="1"/>
      <dgm:spPr/>
      <dgm:t>
        <a:bodyPr/>
        <a:lstStyle/>
        <a:p>
          <a:r>
            <a:rPr lang="hu-HU" sz="1600" b="1" dirty="0" smtClean="0"/>
            <a:t>nézelődő</a:t>
          </a:r>
          <a:endParaRPr lang="hu-HU" sz="1600" b="1" dirty="0"/>
        </a:p>
      </dgm:t>
    </dgm:pt>
    <dgm:pt modelId="{F49A9EE9-DB16-4927-ACBB-4B96B17C8C41}" type="parTrans" cxnId="{E7577C73-D615-4D36-8A8B-B3A2A9B0B316}">
      <dgm:prSet/>
      <dgm:spPr/>
      <dgm:t>
        <a:bodyPr/>
        <a:lstStyle/>
        <a:p>
          <a:endParaRPr lang="hu-HU" sz="1600" b="1"/>
        </a:p>
      </dgm:t>
    </dgm:pt>
    <dgm:pt modelId="{331DC31C-28BA-4EC0-B5A1-A83D256D14A1}" type="sibTrans" cxnId="{E7577C73-D615-4D36-8A8B-B3A2A9B0B316}">
      <dgm:prSet/>
      <dgm:spPr/>
      <dgm:t>
        <a:bodyPr/>
        <a:lstStyle/>
        <a:p>
          <a:endParaRPr lang="hu-HU" sz="1600" b="1"/>
        </a:p>
      </dgm:t>
    </dgm:pt>
    <dgm:pt modelId="{07C86893-B9D6-49E8-ABC5-C7695CEAD9AC}" type="pres">
      <dgm:prSet presAssocID="{037534FC-C87A-4971-961C-F978F76468DD}" presName="cycle" presStyleCnt="0">
        <dgm:presLayoutVars>
          <dgm:dir/>
          <dgm:resizeHandles val="exact"/>
        </dgm:presLayoutVars>
      </dgm:prSet>
      <dgm:spPr/>
    </dgm:pt>
    <dgm:pt modelId="{DC5EB426-CC04-43E3-BA15-CC06A3DE31FC}" type="pres">
      <dgm:prSet presAssocID="{25366AD0-1D26-46AD-BE59-00F2867F0EE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14AA5B-F331-460C-93A3-A641E9B441C7}" type="pres">
      <dgm:prSet presAssocID="{25366AD0-1D26-46AD-BE59-00F2867F0EED}" presName="spNode" presStyleCnt="0"/>
      <dgm:spPr/>
    </dgm:pt>
    <dgm:pt modelId="{0390CD72-7089-4F4B-ABDA-E1244ED9D674}" type="pres">
      <dgm:prSet presAssocID="{6F7D1387-337B-4AE7-838E-F9D405ABF9AF}" presName="sibTrans" presStyleLbl="sibTrans1D1" presStyleIdx="0" presStyleCnt="9"/>
      <dgm:spPr/>
    </dgm:pt>
    <dgm:pt modelId="{0409FCE4-CFF5-4223-9DCB-3FCD652A8A81}" type="pres">
      <dgm:prSet presAssocID="{1F771253-9AC7-4321-ADA1-15A76F9AAB7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04B871-38D7-4045-AEB8-AD2AC7BD3386}" type="pres">
      <dgm:prSet presAssocID="{1F771253-9AC7-4321-ADA1-15A76F9AAB7F}" presName="spNode" presStyleCnt="0"/>
      <dgm:spPr/>
    </dgm:pt>
    <dgm:pt modelId="{3A498969-B3D5-4689-BF07-078E6BCE7944}" type="pres">
      <dgm:prSet presAssocID="{6863045F-E1B0-4E63-AA71-0ADF164B5114}" presName="sibTrans" presStyleLbl="sibTrans1D1" presStyleIdx="1" presStyleCnt="9"/>
      <dgm:spPr/>
    </dgm:pt>
    <dgm:pt modelId="{1C0745E1-398C-4278-B1DB-49F9664B285D}" type="pres">
      <dgm:prSet presAssocID="{2983E3B2-244E-45D6-AC48-9CC6EEF13017}" presName="node" presStyleLbl="node1" presStyleIdx="2" presStyleCnt="9">
        <dgm:presLayoutVars>
          <dgm:bulletEnabled val="1"/>
        </dgm:presLayoutVars>
      </dgm:prSet>
      <dgm:spPr/>
    </dgm:pt>
    <dgm:pt modelId="{7F9E2529-12D1-4965-81B3-59803D767222}" type="pres">
      <dgm:prSet presAssocID="{2983E3B2-244E-45D6-AC48-9CC6EEF13017}" presName="spNode" presStyleCnt="0"/>
      <dgm:spPr/>
    </dgm:pt>
    <dgm:pt modelId="{76C8BA72-B929-4A00-A2F2-EFB58902EC4B}" type="pres">
      <dgm:prSet presAssocID="{331DC31C-28BA-4EC0-B5A1-A83D256D14A1}" presName="sibTrans" presStyleLbl="sibTrans1D1" presStyleIdx="2" presStyleCnt="9"/>
      <dgm:spPr/>
    </dgm:pt>
    <dgm:pt modelId="{05F451CF-3189-4910-9BE0-785023E85179}" type="pres">
      <dgm:prSet presAssocID="{95E3451E-0C0D-41C8-B24B-416AF17F751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9CB53B-2D7C-4149-AEF3-9380B476306F}" type="pres">
      <dgm:prSet presAssocID="{95E3451E-0C0D-41C8-B24B-416AF17F7511}" presName="spNode" presStyleCnt="0"/>
      <dgm:spPr/>
    </dgm:pt>
    <dgm:pt modelId="{D605C235-14AC-4545-A65F-7311FCA009A4}" type="pres">
      <dgm:prSet presAssocID="{BFA40974-F317-47FA-A0E7-916330E9D34B}" presName="sibTrans" presStyleLbl="sibTrans1D1" presStyleIdx="3" presStyleCnt="9"/>
      <dgm:spPr/>
    </dgm:pt>
    <dgm:pt modelId="{42761E3F-3C35-4741-8276-3DDD300444C0}" type="pres">
      <dgm:prSet presAssocID="{CD7DDE91-1EC5-49DD-A7C4-E97DD413A96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1BDC87-36CE-4631-BBF4-4E02A02C3E04}" type="pres">
      <dgm:prSet presAssocID="{CD7DDE91-1EC5-49DD-A7C4-E97DD413A969}" presName="spNode" presStyleCnt="0"/>
      <dgm:spPr/>
    </dgm:pt>
    <dgm:pt modelId="{6800E924-FF81-4A5F-9509-ACBE4B1B459B}" type="pres">
      <dgm:prSet presAssocID="{BEEFBFB9-0AF1-41D4-AC7C-0092D472FCF7}" presName="sibTrans" presStyleLbl="sibTrans1D1" presStyleIdx="4" presStyleCnt="9"/>
      <dgm:spPr/>
    </dgm:pt>
    <dgm:pt modelId="{7B0B4B80-8123-410D-A10A-FF4564642176}" type="pres">
      <dgm:prSet presAssocID="{DF393BDE-BCCC-4DEE-AD7F-BA263669561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41C84B-F862-4F97-AFB3-30A1346421F6}" type="pres">
      <dgm:prSet presAssocID="{DF393BDE-BCCC-4DEE-AD7F-BA263669561F}" presName="spNode" presStyleCnt="0"/>
      <dgm:spPr/>
    </dgm:pt>
    <dgm:pt modelId="{5F7CDC5B-4C7D-401F-8F8D-0AB33C1A54CE}" type="pres">
      <dgm:prSet presAssocID="{F3F4FF8D-783B-43A6-B9B2-B9BF11AD15E1}" presName="sibTrans" presStyleLbl="sibTrans1D1" presStyleIdx="5" presStyleCnt="9"/>
      <dgm:spPr/>
    </dgm:pt>
    <dgm:pt modelId="{11D42EE3-2FE7-4710-9B5F-3C91DA5FF0DD}" type="pres">
      <dgm:prSet presAssocID="{777492E6-698B-4D00-8F14-4D6D60A2E419}" presName="node" presStyleLbl="node1" presStyleIdx="6" presStyleCnt="9">
        <dgm:presLayoutVars>
          <dgm:bulletEnabled val="1"/>
        </dgm:presLayoutVars>
      </dgm:prSet>
      <dgm:spPr/>
    </dgm:pt>
    <dgm:pt modelId="{D03D8555-0E41-4A9C-BDBE-200BD7CD4656}" type="pres">
      <dgm:prSet presAssocID="{777492E6-698B-4D00-8F14-4D6D60A2E419}" presName="spNode" presStyleCnt="0"/>
      <dgm:spPr/>
    </dgm:pt>
    <dgm:pt modelId="{93149D19-BEC4-4B58-86C1-5B913FEF2F78}" type="pres">
      <dgm:prSet presAssocID="{72DC46E0-C7E3-44CC-955E-4280EACADCA7}" presName="sibTrans" presStyleLbl="sibTrans1D1" presStyleIdx="6" presStyleCnt="9"/>
      <dgm:spPr/>
    </dgm:pt>
    <dgm:pt modelId="{B54F730F-6BC9-45D1-B2F9-F7EF804CCB04}" type="pres">
      <dgm:prSet presAssocID="{C091FC0C-15F9-476F-892E-0798B952D21C}" presName="node" presStyleLbl="node1" presStyleIdx="7" presStyleCnt="9">
        <dgm:presLayoutVars>
          <dgm:bulletEnabled val="1"/>
        </dgm:presLayoutVars>
      </dgm:prSet>
      <dgm:spPr/>
    </dgm:pt>
    <dgm:pt modelId="{2BB83E3C-688A-4907-A9E5-5C21E6AA8F29}" type="pres">
      <dgm:prSet presAssocID="{C091FC0C-15F9-476F-892E-0798B952D21C}" presName="spNode" presStyleCnt="0"/>
      <dgm:spPr/>
    </dgm:pt>
    <dgm:pt modelId="{3DECF11A-F1D6-44B7-B907-1B0AD5A757E4}" type="pres">
      <dgm:prSet presAssocID="{CFD00F05-D866-4297-BE19-CFA632F7F3AC}" presName="sibTrans" presStyleLbl="sibTrans1D1" presStyleIdx="7" presStyleCnt="9"/>
      <dgm:spPr/>
    </dgm:pt>
    <dgm:pt modelId="{F5FED292-87F2-47C2-8D60-773497E80B99}" type="pres">
      <dgm:prSet presAssocID="{80C679EF-1541-495F-B722-DF93ECF9CC97}" presName="node" presStyleLbl="node1" presStyleIdx="8" presStyleCnt="9">
        <dgm:presLayoutVars>
          <dgm:bulletEnabled val="1"/>
        </dgm:presLayoutVars>
      </dgm:prSet>
      <dgm:spPr/>
    </dgm:pt>
    <dgm:pt modelId="{A246DDE2-50C9-4446-84F4-2FF0EC5B96AD}" type="pres">
      <dgm:prSet presAssocID="{80C679EF-1541-495F-B722-DF93ECF9CC97}" presName="spNode" presStyleCnt="0"/>
      <dgm:spPr/>
    </dgm:pt>
    <dgm:pt modelId="{6B2EB2D7-A938-4287-ABE7-CD1C2F15D4F4}" type="pres">
      <dgm:prSet presAssocID="{4E55C831-3AC5-4C34-BF9D-FB27151DC163}" presName="sibTrans" presStyleLbl="sibTrans1D1" presStyleIdx="8" presStyleCnt="9"/>
      <dgm:spPr/>
    </dgm:pt>
  </dgm:ptLst>
  <dgm:cxnLst>
    <dgm:cxn modelId="{82873867-A715-4A59-BE3B-78C496D0BD98}" type="presOf" srcId="{6F7D1387-337B-4AE7-838E-F9D405ABF9AF}" destId="{0390CD72-7089-4F4B-ABDA-E1244ED9D674}" srcOrd="0" destOrd="0" presId="urn:microsoft.com/office/officeart/2005/8/layout/cycle6"/>
    <dgm:cxn modelId="{3B979CD3-3150-4702-B88B-6BC9A547B35F}" srcId="{037534FC-C87A-4971-961C-F978F76468DD}" destId="{1F771253-9AC7-4321-ADA1-15A76F9AAB7F}" srcOrd="1" destOrd="0" parTransId="{9BBD360D-4521-4A69-A800-4AE9BB35BD18}" sibTransId="{6863045F-E1B0-4E63-AA71-0ADF164B5114}"/>
    <dgm:cxn modelId="{ADE6CCB6-F78D-4E28-93E4-AADA576B656B}" type="presOf" srcId="{CD7DDE91-1EC5-49DD-A7C4-E97DD413A969}" destId="{42761E3F-3C35-4741-8276-3DDD300444C0}" srcOrd="0" destOrd="0" presId="urn:microsoft.com/office/officeart/2005/8/layout/cycle6"/>
    <dgm:cxn modelId="{45490E60-92E1-4C3C-8210-D14B8A2ADE78}" type="presOf" srcId="{F3F4FF8D-783B-43A6-B9B2-B9BF11AD15E1}" destId="{5F7CDC5B-4C7D-401F-8F8D-0AB33C1A54CE}" srcOrd="0" destOrd="0" presId="urn:microsoft.com/office/officeart/2005/8/layout/cycle6"/>
    <dgm:cxn modelId="{288EB21E-9363-4A34-92F6-D4BAD16F3837}" srcId="{037534FC-C87A-4971-961C-F978F76468DD}" destId="{C091FC0C-15F9-476F-892E-0798B952D21C}" srcOrd="7" destOrd="0" parTransId="{8F25E0F6-03C5-4206-8C01-4AE052BC5754}" sibTransId="{CFD00F05-D866-4297-BE19-CFA632F7F3AC}"/>
    <dgm:cxn modelId="{C0A47E6D-DF1C-4BB4-8111-6A03B0C1C68B}" type="presOf" srcId="{25366AD0-1D26-46AD-BE59-00F2867F0EED}" destId="{DC5EB426-CC04-43E3-BA15-CC06A3DE31FC}" srcOrd="0" destOrd="0" presId="urn:microsoft.com/office/officeart/2005/8/layout/cycle6"/>
    <dgm:cxn modelId="{EB74C0CA-053F-4E28-8B41-10D56F77D53B}" type="presOf" srcId="{1F771253-9AC7-4321-ADA1-15A76F9AAB7F}" destId="{0409FCE4-CFF5-4223-9DCB-3FCD652A8A81}" srcOrd="0" destOrd="0" presId="urn:microsoft.com/office/officeart/2005/8/layout/cycle6"/>
    <dgm:cxn modelId="{865F0FDE-9ACD-48C3-9270-50014D05BCA3}" type="presOf" srcId="{CFD00F05-D866-4297-BE19-CFA632F7F3AC}" destId="{3DECF11A-F1D6-44B7-B907-1B0AD5A757E4}" srcOrd="0" destOrd="0" presId="urn:microsoft.com/office/officeart/2005/8/layout/cycle6"/>
    <dgm:cxn modelId="{5F0208DF-2ADA-4636-B584-9182A9C07B8A}" type="presOf" srcId="{777492E6-698B-4D00-8F14-4D6D60A2E419}" destId="{11D42EE3-2FE7-4710-9B5F-3C91DA5FF0DD}" srcOrd="0" destOrd="0" presId="urn:microsoft.com/office/officeart/2005/8/layout/cycle6"/>
    <dgm:cxn modelId="{8EA99F96-B197-4FC8-9A51-8C8E45B85220}" type="presOf" srcId="{DF393BDE-BCCC-4DEE-AD7F-BA263669561F}" destId="{7B0B4B80-8123-410D-A10A-FF4564642176}" srcOrd="0" destOrd="0" presId="urn:microsoft.com/office/officeart/2005/8/layout/cycle6"/>
    <dgm:cxn modelId="{4D2DC10F-D595-4EF2-B166-3DABC7683F7E}" srcId="{037534FC-C87A-4971-961C-F978F76468DD}" destId="{25366AD0-1D26-46AD-BE59-00F2867F0EED}" srcOrd="0" destOrd="0" parTransId="{0DAA2A89-16BD-4FD2-BCFA-5A1D18F47E86}" sibTransId="{6F7D1387-337B-4AE7-838E-F9D405ABF9AF}"/>
    <dgm:cxn modelId="{C0C88C45-F62E-4DC2-9978-AA8B0E20EA38}" type="presOf" srcId="{4E55C831-3AC5-4C34-BF9D-FB27151DC163}" destId="{6B2EB2D7-A938-4287-ABE7-CD1C2F15D4F4}" srcOrd="0" destOrd="0" presId="urn:microsoft.com/office/officeart/2005/8/layout/cycle6"/>
    <dgm:cxn modelId="{5114749A-C458-420C-B5C4-040173640573}" srcId="{037534FC-C87A-4971-961C-F978F76468DD}" destId="{DF393BDE-BCCC-4DEE-AD7F-BA263669561F}" srcOrd="5" destOrd="0" parTransId="{56B19DEA-A557-44B0-9A19-A0ACC864E287}" sibTransId="{F3F4FF8D-783B-43A6-B9B2-B9BF11AD15E1}"/>
    <dgm:cxn modelId="{68FF1113-EC21-438E-932B-CF32335908C7}" type="presOf" srcId="{C091FC0C-15F9-476F-892E-0798B952D21C}" destId="{B54F730F-6BC9-45D1-B2F9-F7EF804CCB04}" srcOrd="0" destOrd="0" presId="urn:microsoft.com/office/officeart/2005/8/layout/cycle6"/>
    <dgm:cxn modelId="{8E87A50F-E966-421F-806A-2EAB2A7A362A}" srcId="{037534FC-C87A-4971-961C-F978F76468DD}" destId="{CD7DDE91-1EC5-49DD-A7C4-E97DD413A969}" srcOrd="4" destOrd="0" parTransId="{2408FEE8-173E-45EC-8054-E912E2843955}" sibTransId="{BEEFBFB9-0AF1-41D4-AC7C-0092D472FCF7}"/>
    <dgm:cxn modelId="{4CA4A61B-F79D-4DAB-90FC-A743FC2F9ABB}" type="presOf" srcId="{2983E3B2-244E-45D6-AC48-9CC6EEF13017}" destId="{1C0745E1-398C-4278-B1DB-49F9664B285D}" srcOrd="0" destOrd="0" presId="urn:microsoft.com/office/officeart/2005/8/layout/cycle6"/>
    <dgm:cxn modelId="{CF9840DA-3C7C-451E-A580-A8D7EADF4E18}" type="presOf" srcId="{72DC46E0-C7E3-44CC-955E-4280EACADCA7}" destId="{93149D19-BEC4-4B58-86C1-5B913FEF2F78}" srcOrd="0" destOrd="0" presId="urn:microsoft.com/office/officeart/2005/8/layout/cycle6"/>
    <dgm:cxn modelId="{5BD7E3B9-4E1F-4E32-AF40-7993738FAB15}" type="presOf" srcId="{331DC31C-28BA-4EC0-B5A1-A83D256D14A1}" destId="{76C8BA72-B929-4A00-A2F2-EFB58902EC4B}" srcOrd="0" destOrd="0" presId="urn:microsoft.com/office/officeart/2005/8/layout/cycle6"/>
    <dgm:cxn modelId="{5B3E0352-58D7-4312-9FB6-12D504AC065B}" type="presOf" srcId="{037534FC-C87A-4971-961C-F978F76468DD}" destId="{07C86893-B9D6-49E8-ABC5-C7695CEAD9AC}" srcOrd="0" destOrd="0" presId="urn:microsoft.com/office/officeart/2005/8/layout/cycle6"/>
    <dgm:cxn modelId="{CB0B5622-CB2A-4247-8439-4686090E75A5}" type="presOf" srcId="{BEEFBFB9-0AF1-41D4-AC7C-0092D472FCF7}" destId="{6800E924-FF81-4A5F-9509-ACBE4B1B459B}" srcOrd="0" destOrd="0" presId="urn:microsoft.com/office/officeart/2005/8/layout/cycle6"/>
    <dgm:cxn modelId="{A6949C75-8C59-4F96-8C61-8CA75710FAB6}" srcId="{037534FC-C87A-4971-961C-F978F76468DD}" destId="{777492E6-698B-4D00-8F14-4D6D60A2E419}" srcOrd="6" destOrd="0" parTransId="{CA4D209C-C203-4B5F-AD16-8F8B2116BE31}" sibTransId="{72DC46E0-C7E3-44CC-955E-4280EACADCA7}"/>
    <dgm:cxn modelId="{F6C51EF1-824D-400C-9087-FA5238E948CE}" srcId="{037534FC-C87A-4971-961C-F978F76468DD}" destId="{80C679EF-1541-495F-B722-DF93ECF9CC97}" srcOrd="8" destOrd="0" parTransId="{ACD0BB49-41D5-4792-88C4-BAD110382B22}" sibTransId="{4E55C831-3AC5-4C34-BF9D-FB27151DC163}"/>
    <dgm:cxn modelId="{2468EDB2-F5FD-4168-9826-E0235B7C79BD}" type="presOf" srcId="{80C679EF-1541-495F-B722-DF93ECF9CC97}" destId="{F5FED292-87F2-47C2-8D60-773497E80B99}" srcOrd="0" destOrd="0" presId="urn:microsoft.com/office/officeart/2005/8/layout/cycle6"/>
    <dgm:cxn modelId="{E7577C73-D615-4D36-8A8B-B3A2A9B0B316}" srcId="{037534FC-C87A-4971-961C-F978F76468DD}" destId="{2983E3B2-244E-45D6-AC48-9CC6EEF13017}" srcOrd="2" destOrd="0" parTransId="{F49A9EE9-DB16-4927-ACBB-4B96B17C8C41}" sibTransId="{331DC31C-28BA-4EC0-B5A1-A83D256D14A1}"/>
    <dgm:cxn modelId="{F3AC3E99-0421-44DB-BA19-C53EB634F51F}" type="presOf" srcId="{BFA40974-F317-47FA-A0E7-916330E9D34B}" destId="{D605C235-14AC-4545-A65F-7311FCA009A4}" srcOrd="0" destOrd="0" presId="urn:microsoft.com/office/officeart/2005/8/layout/cycle6"/>
    <dgm:cxn modelId="{EC40DDB6-5735-411D-8CF9-348474C1CE5B}" type="presOf" srcId="{6863045F-E1B0-4E63-AA71-0ADF164B5114}" destId="{3A498969-B3D5-4689-BF07-078E6BCE7944}" srcOrd="0" destOrd="0" presId="urn:microsoft.com/office/officeart/2005/8/layout/cycle6"/>
    <dgm:cxn modelId="{E7AEE34B-CB27-4ABB-9B45-84498B6EC4BB}" srcId="{037534FC-C87A-4971-961C-F978F76468DD}" destId="{95E3451E-0C0D-41C8-B24B-416AF17F7511}" srcOrd="3" destOrd="0" parTransId="{5486CA27-C643-41F4-906B-CECB71483F2D}" sibTransId="{BFA40974-F317-47FA-A0E7-916330E9D34B}"/>
    <dgm:cxn modelId="{224D5537-61E1-456C-8C10-C92527EFC792}" type="presOf" srcId="{95E3451E-0C0D-41C8-B24B-416AF17F7511}" destId="{05F451CF-3189-4910-9BE0-785023E85179}" srcOrd="0" destOrd="0" presId="urn:microsoft.com/office/officeart/2005/8/layout/cycle6"/>
    <dgm:cxn modelId="{1BEAB164-9AFD-4000-8DC9-E101C5F89D9D}" type="presParOf" srcId="{07C86893-B9D6-49E8-ABC5-C7695CEAD9AC}" destId="{DC5EB426-CC04-43E3-BA15-CC06A3DE31FC}" srcOrd="0" destOrd="0" presId="urn:microsoft.com/office/officeart/2005/8/layout/cycle6"/>
    <dgm:cxn modelId="{509BE320-4E54-4C3E-83E9-597C4E5138CE}" type="presParOf" srcId="{07C86893-B9D6-49E8-ABC5-C7695CEAD9AC}" destId="{FC14AA5B-F331-460C-93A3-A641E9B441C7}" srcOrd="1" destOrd="0" presId="urn:microsoft.com/office/officeart/2005/8/layout/cycle6"/>
    <dgm:cxn modelId="{AE1D864E-7A17-4294-A329-DF7DD96A135F}" type="presParOf" srcId="{07C86893-B9D6-49E8-ABC5-C7695CEAD9AC}" destId="{0390CD72-7089-4F4B-ABDA-E1244ED9D674}" srcOrd="2" destOrd="0" presId="urn:microsoft.com/office/officeart/2005/8/layout/cycle6"/>
    <dgm:cxn modelId="{11D844B3-1E70-4E29-B15F-BEFFF697485C}" type="presParOf" srcId="{07C86893-B9D6-49E8-ABC5-C7695CEAD9AC}" destId="{0409FCE4-CFF5-4223-9DCB-3FCD652A8A81}" srcOrd="3" destOrd="0" presId="urn:microsoft.com/office/officeart/2005/8/layout/cycle6"/>
    <dgm:cxn modelId="{B7A457FF-17AF-40C6-8DB0-3F09957037B1}" type="presParOf" srcId="{07C86893-B9D6-49E8-ABC5-C7695CEAD9AC}" destId="{9104B871-38D7-4045-AEB8-AD2AC7BD3386}" srcOrd="4" destOrd="0" presId="urn:microsoft.com/office/officeart/2005/8/layout/cycle6"/>
    <dgm:cxn modelId="{93A6D98B-DBFE-45E6-926B-A3A78316D58C}" type="presParOf" srcId="{07C86893-B9D6-49E8-ABC5-C7695CEAD9AC}" destId="{3A498969-B3D5-4689-BF07-078E6BCE7944}" srcOrd="5" destOrd="0" presId="urn:microsoft.com/office/officeart/2005/8/layout/cycle6"/>
    <dgm:cxn modelId="{7E927F85-DC53-4F0A-B422-23D168774349}" type="presParOf" srcId="{07C86893-B9D6-49E8-ABC5-C7695CEAD9AC}" destId="{1C0745E1-398C-4278-B1DB-49F9664B285D}" srcOrd="6" destOrd="0" presId="urn:microsoft.com/office/officeart/2005/8/layout/cycle6"/>
    <dgm:cxn modelId="{6B6028FE-736A-435A-89CA-CFA50586AF44}" type="presParOf" srcId="{07C86893-B9D6-49E8-ABC5-C7695CEAD9AC}" destId="{7F9E2529-12D1-4965-81B3-59803D767222}" srcOrd="7" destOrd="0" presId="urn:microsoft.com/office/officeart/2005/8/layout/cycle6"/>
    <dgm:cxn modelId="{F7FF4191-122F-4F37-83A1-07DBEFF5537E}" type="presParOf" srcId="{07C86893-B9D6-49E8-ABC5-C7695CEAD9AC}" destId="{76C8BA72-B929-4A00-A2F2-EFB58902EC4B}" srcOrd="8" destOrd="0" presId="urn:microsoft.com/office/officeart/2005/8/layout/cycle6"/>
    <dgm:cxn modelId="{FFABB05C-F8E1-4231-BD5D-C490FAA2E11D}" type="presParOf" srcId="{07C86893-B9D6-49E8-ABC5-C7695CEAD9AC}" destId="{05F451CF-3189-4910-9BE0-785023E85179}" srcOrd="9" destOrd="0" presId="urn:microsoft.com/office/officeart/2005/8/layout/cycle6"/>
    <dgm:cxn modelId="{B0BBDD86-05ED-401A-A282-78339E850E82}" type="presParOf" srcId="{07C86893-B9D6-49E8-ABC5-C7695CEAD9AC}" destId="{559CB53B-2D7C-4149-AEF3-9380B476306F}" srcOrd="10" destOrd="0" presId="urn:microsoft.com/office/officeart/2005/8/layout/cycle6"/>
    <dgm:cxn modelId="{FAEF65E5-729A-4E7D-B4AD-0A5FF261704F}" type="presParOf" srcId="{07C86893-B9D6-49E8-ABC5-C7695CEAD9AC}" destId="{D605C235-14AC-4545-A65F-7311FCA009A4}" srcOrd="11" destOrd="0" presId="urn:microsoft.com/office/officeart/2005/8/layout/cycle6"/>
    <dgm:cxn modelId="{3D32C403-CBBA-4BF4-958D-D4C56CB7A00A}" type="presParOf" srcId="{07C86893-B9D6-49E8-ABC5-C7695CEAD9AC}" destId="{42761E3F-3C35-4741-8276-3DDD300444C0}" srcOrd="12" destOrd="0" presId="urn:microsoft.com/office/officeart/2005/8/layout/cycle6"/>
    <dgm:cxn modelId="{14B613F4-E826-4A4C-863B-012EBA27D412}" type="presParOf" srcId="{07C86893-B9D6-49E8-ABC5-C7695CEAD9AC}" destId="{FD1BDC87-36CE-4631-BBF4-4E02A02C3E04}" srcOrd="13" destOrd="0" presId="urn:microsoft.com/office/officeart/2005/8/layout/cycle6"/>
    <dgm:cxn modelId="{303A5069-6F19-4A08-9B64-7F9E887647BD}" type="presParOf" srcId="{07C86893-B9D6-49E8-ABC5-C7695CEAD9AC}" destId="{6800E924-FF81-4A5F-9509-ACBE4B1B459B}" srcOrd="14" destOrd="0" presId="urn:microsoft.com/office/officeart/2005/8/layout/cycle6"/>
    <dgm:cxn modelId="{4E69702E-647C-4E6F-BC19-827E01E8E282}" type="presParOf" srcId="{07C86893-B9D6-49E8-ABC5-C7695CEAD9AC}" destId="{7B0B4B80-8123-410D-A10A-FF4564642176}" srcOrd="15" destOrd="0" presId="urn:microsoft.com/office/officeart/2005/8/layout/cycle6"/>
    <dgm:cxn modelId="{AC38845D-78A5-4752-A958-8E90D9644EDD}" type="presParOf" srcId="{07C86893-B9D6-49E8-ABC5-C7695CEAD9AC}" destId="{AF41C84B-F862-4F97-AFB3-30A1346421F6}" srcOrd="16" destOrd="0" presId="urn:microsoft.com/office/officeart/2005/8/layout/cycle6"/>
    <dgm:cxn modelId="{54F36903-4124-419C-B859-EF4457B18728}" type="presParOf" srcId="{07C86893-B9D6-49E8-ABC5-C7695CEAD9AC}" destId="{5F7CDC5B-4C7D-401F-8F8D-0AB33C1A54CE}" srcOrd="17" destOrd="0" presId="urn:microsoft.com/office/officeart/2005/8/layout/cycle6"/>
    <dgm:cxn modelId="{91B7BE94-D36F-4F27-B653-E80E5C02AC6D}" type="presParOf" srcId="{07C86893-B9D6-49E8-ABC5-C7695CEAD9AC}" destId="{11D42EE3-2FE7-4710-9B5F-3C91DA5FF0DD}" srcOrd="18" destOrd="0" presId="urn:microsoft.com/office/officeart/2005/8/layout/cycle6"/>
    <dgm:cxn modelId="{91755A08-4874-45A7-A591-DA72D95D3D7F}" type="presParOf" srcId="{07C86893-B9D6-49E8-ABC5-C7695CEAD9AC}" destId="{D03D8555-0E41-4A9C-BDBE-200BD7CD4656}" srcOrd="19" destOrd="0" presId="urn:microsoft.com/office/officeart/2005/8/layout/cycle6"/>
    <dgm:cxn modelId="{DE064708-5C65-427C-B8E2-8E097C8A4D5E}" type="presParOf" srcId="{07C86893-B9D6-49E8-ABC5-C7695CEAD9AC}" destId="{93149D19-BEC4-4B58-86C1-5B913FEF2F78}" srcOrd="20" destOrd="0" presId="urn:microsoft.com/office/officeart/2005/8/layout/cycle6"/>
    <dgm:cxn modelId="{9EB4F475-45AD-419E-B15E-E93FAB864EC4}" type="presParOf" srcId="{07C86893-B9D6-49E8-ABC5-C7695CEAD9AC}" destId="{B54F730F-6BC9-45D1-B2F9-F7EF804CCB04}" srcOrd="21" destOrd="0" presId="urn:microsoft.com/office/officeart/2005/8/layout/cycle6"/>
    <dgm:cxn modelId="{E04D685C-DDB8-4CA7-AF8C-8B661DA9F820}" type="presParOf" srcId="{07C86893-B9D6-49E8-ABC5-C7695CEAD9AC}" destId="{2BB83E3C-688A-4907-A9E5-5C21E6AA8F29}" srcOrd="22" destOrd="0" presId="urn:microsoft.com/office/officeart/2005/8/layout/cycle6"/>
    <dgm:cxn modelId="{1EDD52FF-37D2-4647-9D7C-15B97D0C6E90}" type="presParOf" srcId="{07C86893-B9D6-49E8-ABC5-C7695CEAD9AC}" destId="{3DECF11A-F1D6-44B7-B907-1B0AD5A757E4}" srcOrd="23" destOrd="0" presId="urn:microsoft.com/office/officeart/2005/8/layout/cycle6"/>
    <dgm:cxn modelId="{8B48E56F-5F67-4810-A34C-54941C384E7E}" type="presParOf" srcId="{07C86893-B9D6-49E8-ABC5-C7695CEAD9AC}" destId="{F5FED292-87F2-47C2-8D60-773497E80B99}" srcOrd="24" destOrd="0" presId="urn:microsoft.com/office/officeart/2005/8/layout/cycle6"/>
    <dgm:cxn modelId="{DCABBF58-3B2C-4614-8226-A08C1C79F251}" type="presParOf" srcId="{07C86893-B9D6-49E8-ABC5-C7695CEAD9AC}" destId="{A246DDE2-50C9-4446-84F4-2FF0EC5B96AD}" srcOrd="25" destOrd="0" presId="urn:microsoft.com/office/officeart/2005/8/layout/cycle6"/>
    <dgm:cxn modelId="{CFC9F465-2AC0-4122-A12E-E8A7EA432027}" type="presParOf" srcId="{07C86893-B9D6-49E8-ABC5-C7695CEAD9AC}" destId="{6B2EB2D7-A938-4287-ABE7-CD1C2F15D4F4}" srcOrd="26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0371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B946411-316B-45AF-8B37-EA1E2D238186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CCD9090F-BD03-408E-9132-8FE5A9D6CA8B}" type="datetime1">
              <a:rPr lang="hu-HU" smtClean="0"/>
              <a:pPr/>
              <a:t>2013.11.20.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267ED1-1B3F-41D8-BB54-4D042E301E46}" type="datetime1">
              <a:rPr lang="hu-HU" smtClean="0"/>
              <a:pPr/>
              <a:t>2013.11.20.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47966FC-B75B-4591-94A4-C49439DFF8D9}" type="datetime1">
              <a:rPr lang="hu-HU" smtClean="0"/>
              <a:pPr/>
              <a:t>2013.11.20.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931D0D2-68EB-4F88-8CA6-297A98470F09}" type="datetime1">
              <a:rPr lang="hu-HU" smtClean="0"/>
              <a:pPr/>
              <a:t>2013.11.20.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C4C67AA-3C0E-4ABC-827A-581D36C34A31}" type="datetime1">
              <a:rPr lang="hu-HU" smtClean="0"/>
              <a:pPr/>
              <a:t>2013.11.20.</a:t>
            </a:fld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C1DC606-E40C-48D4-85F0-210D3562111F}" type="datetime1">
              <a:rPr lang="hu-HU" smtClean="0"/>
              <a:pPr/>
              <a:t>2013.11.20.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2013.11.20.</a:t>
            </a:fld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04DDDCDD-EC1A-4FC6-BAEC-6561820E82AE}" type="datetime1">
              <a:rPr lang="hu-HU" smtClean="0"/>
              <a:pPr/>
              <a:t>2013.11.20.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A8913B7-41A3-4DD2-944C-59EEA659674D}" type="datetime1">
              <a:rPr lang="hu-HU" smtClean="0"/>
              <a:pPr/>
              <a:t>2013.11.20.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3F78F8-BEAF-45E7-B3EC-F297756398CF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 descr="regionalis_es_gazdasagtudomanyi_doktori_iskola_b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95536" y="260648"/>
            <a:ext cx="209577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95536" y="3573016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u-HU" sz="1400" kern="0" dirty="0" smtClean="0">
                <a:solidFill>
                  <a:schemeClr val="bg1"/>
                </a:solidFill>
                <a:latin typeface="Century Gothic" pitchFamily="34" charset="0"/>
              </a:rPr>
              <a:t>MRTT XI. Vándorgyűlése – Az új európai kohéziós politika</a:t>
            </a:r>
            <a:endParaRPr lang="hu-HU" sz="14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hu-HU" sz="1400" kern="0" dirty="0" smtClean="0">
                <a:solidFill>
                  <a:schemeClr val="bg1"/>
                </a:solidFill>
                <a:latin typeface="Century Gothic" pitchFamily="34" charset="0"/>
              </a:rPr>
              <a:t>Kaposvár, </a:t>
            </a:r>
            <a:r>
              <a:rPr lang="hu-HU" sz="1400" kern="0" dirty="0" smtClean="0">
                <a:solidFill>
                  <a:schemeClr val="bg1"/>
                </a:solidFill>
                <a:latin typeface="Century Gothic" pitchFamily="34" charset="0"/>
              </a:rPr>
              <a:t>2013. </a:t>
            </a:r>
            <a:r>
              <a:rPr lang="hu-HU" sz="1400" kern="0" dirty="0" smtClean="0">
                <a:solidFill>
                  <a:schemeClr val="bg1"/>
                </a:solidFill>
                <a:latin typeface="Century Gothic" pitchFamily="34" charset="0"/>
              </a:rPr>
              <a:t>november 21-22</a:t>
            </a:r>
            <a:r>
              <a:rPr lang="hu-HU" sz="1400" kern="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95536" y="2564904"/>
            <a:ext cx="5143535" cy="6480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bg1"/>
                </a:solidFill>
              </a:rPr>
              <a:t>Importált idegenek</a:t>
            </a:r>
            <a:endParaRPr lang="hu-HU" sz="3200" dirty="0" smtClean="0">
              <a:solidFill>
                <a:schemeClr val="bg1"/>
              </a:solidFill>
            </a:endParaRPr>
          </a:p>
        </p:txBody>
      </p:sp>
      <p:pic>
        <p:nvPicPr>
          <p:cNvPr id="9" name="Kép 8" descr="regionalis_es_gazdasagtudomanyi_doktori_iskola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013" y="188728"/>
            <a:ext cx="209577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772400" cy="1512168"/>
          </a:xfrm>
        </p:spPr>
        <p:txBody>
          <a:bodyPr/>
          <a:lstStyle/>
          <a:p>
            <a:pPr algn="r"/>
            <a:r>
              <a:rPr lang="hu-HU" sz="3200" cap="none" dirty="0" smtClean="0"/>
              <a:t>Köszönöm a megtisztelő figyelmet!</a:t>
            </a:r>
            <a:br>
              <a:rPr lang="hu-HU" sz="3200" cap="none" dirty="0" smtClean="0"/>
            </a:br>
            <a:r>
              <a:rPr lang="hu-HU" sz="3200" cap="none" dirty="0" smtClean="0"/>
              <a:t/>
            </a:r>
            <a:br>
              <a:rPr lang="hu-HU" sz="3200" cap="none" dirty="0" smtClean="0"/>
            </a:br>
            <a:r>
              <a:rPr lang="hu-HU" sz="2600" b="0" cap="none" dirty="0" smtClean="0"/>
              <a:t>mail@</a:t>
            </a:r>
            <a:r>
              <a:rPr lang="hu-HU" sz="2600" b="0" cap="none" dirty="0" err="1" smtClean="0"/>
              <a:t>muranyipeter.eu</a:t>
            </a:r>
            <a:endParaRPr lang="hu-HU" sz="2600" b="0" cap="none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F6A132C-C511-42AE-A26A-D34803715E69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Murányi Péter PhD-hallgató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17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66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10544"/>
                <a:gridCol w="6419056"/>
              </a:tblGrid>
              <a:tr h="851187">
                <a:tc>
                  <a:txBody>
                    <a:bodyPr/>
                    <a:lstStyle/>
                    <a:p>
                      <a:r>
                        <a:rPr lang="hu-HU" b="0" dirty="0" smtClean="0">
                          <a:latin typeface="Century Gothic" pitchFamily="34" charset="0"/>
                        </a:rPr>
                        <a:t>A. Schütz</a:t>
                      </a:r>
                      <a:endParaRPr lang="hu-HU" b="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>
                          <a:latin typeface="Century Gothic" pitchFamily="34" charset="0"/>
                        </a:rPr>
                        <a:t>„olyan felnőtt, aki arra törekszik, hogy </a:t>
                      </a:r>
                      <a:r>
                        <a:rPr lang="hu-HU" sz="1800" b="1" dirty="0" smtClean="0">
                          <a:latin typeface="Century Gothic" pitchFamily="34" charset="0"/>
                        </a:rPr>
                        <a:t>tartósan elfogadja</a:t>
                      </a:r>
                      <a:r>
                        <a:rPr lang="hu-HU" sz="1800" b="0" dirty="0" smtClean="0">
                          <a:latin typeface="Century Gothic" pitchFamily="34" charset="0"/>
                        </a:rPr>
                        <a:t> vagy legalábbis </a:t>
                      </a:r>
                      <a:r>
                        <a:rPr lang="hu-HU" sz="1800" b="1" dirty="0" smtClean="0">
                          <a:latin typeface="Century Gothic" pitchFamily="34" charset="0"/>
                        </a:rPr>
                        <a:t>eltűrje</a:t>
                      </a:r>
                      <a:r>
                        <a:rPr lang="hu-HU" sz="1800" b="0" dirty="0" smtClean="0">
                          <a:latin typeface="Century Gothic" pitchFamily="34" charset="0"/>
                        </a:rPr>
                        <a:t> őt az általa megközelített csoport”</a:t>
                      </a:r>
                      <a:endParaRPr lang="hu-HU" b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977613">
                <a:tc>
                  <a:txBody>
                    <a:bodyPr/>
                    <a:lstStyle/>
                    <a:p>
                      <a:r>
                        <a:rPr lang="hu-HU" b="0" dirty="0" smtClean="0">
                          <a:latin typeface="Century Gothic" pitchFamily="34" charset="0"/>
                        </a:rPr>
                        <a:t>G.</a:t>
                      </a:r>
                      <a:r>
                        <a:rPr lang="hu-HU" b="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hu-HU" b="0" baseline="0" dirty="0" err="1" smtClean="0">
                          <a:latin typeface="Century Gothic" pitchFamily="34" charset="0"/>
                        </a:rPr>
                        <a:t>Simmel</a:t>
                      </a:r>
                      <a:endParaRPr lang="hu-HU" b="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>
                          <a:latin typeface="Century Gothic" pitchFamily="34" charset="0"/>
                        </a:rPr>
                        <a:t>„olyan személy, aki ma jön és holnap is marad</a:t>
                      </a:r>
                      <a:r>
                        <a:rPr lang="hu-HU" sz="1800" b="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hu-HU" sz="1800" b="0" dirty="0" smtClean="0">
                          <a:latin typeface="Century Gothic" pitchFamily="34" charset="0"/>
                        </a:rPr>
                        <a:t>…, aki – nem utazik tovább, de – az </a:t>
                      </a:r>
                      <a:r>
                        <a:rPr lang="hu-HU" sz="1800" b="1" dirty="0" smtClean="0">
                          <a:latin typeface="Century Gothic" pitchFamily="34" charset="0"/>
                        </a:rPr>
                        <a:t>érkezés és távozás felszabadító vágyát</a:t>
                      </a:r>
                      <a:r>
                        <a:rPr lang="hu-HU" sz="1800" b="0" dirty="0" smtClean="0">
                          <a:latin typeface="Century Gothic" pitchFamily="34" charset="0"/>
                        </a:rPr>
                        <a:t> még nem győzte le” </a:t>
                      </a:r>
                      <a:endParaRPr lang="hu-HU" b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2207738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entury Gothic" pitchFamily="34" charset="0"/>
                        </a:rPr>
                        <a:t>Z. </a:t>
                      </a:r>
                      <a:r>
                        <a:rPr lang="hu-HU" dirty="0" err="1" smtClean="0">
                          <a:latin typeface="Century Gothic" pitchFamily="34" charset="0"/>
                        </a:rPr>
                        <a:t>Bauman</a:t>
                      </a:r>
                      <a:endParaRPr lang="hu-H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entury Gothic" pitchFamily="34" charset="0"/>
                        </a:rPr>
                        <a:t>„az az ember, aki ma érkezik és holnap itt marad. (…) bejön az életvilágba és megtelepszik,</a:t>
                      </a:r>
                      <a:r>
                        <a:rPr lang="hu-HU" baseline="0" dirty="0" smtClean="0">
                          <a:latin typeface="Century Gothic" pitchFamily="34" charset="0"/>
                        </a:rPr>
                        <a:t> és így … lényegessé válik az a kérdés, hogy vajon </a:t>
                      </a:r>
                      <a:r>
                        <a:rPr lang="hu-HU" b="1" baseline="0" dirty="0" smtClean="0">
                          <a:latin typeface="Century Gothic" pitchFamily="34" charset="0"/>
                        </a:rPr>
                        <a:t>ellenség-e vagy barát</a:t>
                      </a:r>
                      <a:r>
                        <a:rPr lang="hu-HU" baseline="0" dirty="0" smtClean="0">
                          <a:latin typeface="Century Gothic" pitchFamily="34" charset="0"/>
                        </a:rPr>
                        <a:t>. </a:t>
                      </a:r>
                      <a:r>
                        <a:rPr lang="hu-HU" b="1" baseline="0" dirty="0" smtClean="0">
                          <a:latin typeface="Century Gothic" pitchFamily="34" charset="0"/>
                        </a:rPr>
                        <a:t>Hívatlanul</a:t>
                      </a:r>
                      <a:r>
                        <a:rPr lang="hu-HU" baseline="0" dirty="0" smtClean="0">
                          <a:latin typeface="Century Gothic" pitchFamily="34" charset="0"/>
                        </a:rPr>
                        <a:t> érkezett az életvilágba, ezáltal engem az ő kezdeményezése a </a:t>
                      </a:r>
                      <a:r>
                        <a:rPr lang="hu-HU" b="1" baseline="0" dirty="0" smtClean="0">
                          <a:latin typeface="Century Gothic" pitchFamily="34" charset="0"/>
                        </a:rPr>
                        <a:t>fogadó oldalára kényszerített,</a:t>
                      </a:r>
                      <a:r>
                        <a:rPr lang="hu-HU" baseline="0" dirty="0" smtClean="0">
                          <a:latin typeface="Century Gothic" pitchFamily="34" charset="0"/>
                        </a:rPr>
                        <a:t> tárgyává tett a cselekvésnek, amelynek ő az alanya – mindez az ellenség közismert vonása. Ugyanakkor … </a:t>
                      </a:r>
                      <a:r>
                        <a:rPr lang="hu-HU" b="1" baseline="0" dirty="0" smtClean="0">
                          <a:latin typeface="Century Gothic" pitchFamily="34" charset="0"/>
                        </a:rPr>
                        <a:t>nem marad biztos távolságban</a:t>
                      </a:r>
                      <a:r>
                        <a:rPr lang="hu-HU" baseline="0" dirty="0" smtClean="0">
                          <a:latin typeface="Century Gothic" pitchFamily="34" charset="0"/>
                        </a:rPr>
                        <a:t>… Sőt mit több, követeli magának a jogot, hogy a felelősségem rá is kiterjedjen – ez pedig a barát közismert vonása”.</a:t>
                      </a:r>
                      <a:endParaRPr lang="hu-HU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az idegen?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Murányi Péter PhD hallgató</a:t>
            </a:r>
            <a:endParaRPr lang="hu-H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idegen kutatása I.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Murányi Péter PhD hallgató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idegen kutatása II.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Murányi Péter PhD hallgató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/>
              <a:t>„Be kell látnunk, mivel soha nem lehetünk felkészültek az ‘idegen’ fogadására, befogadására, ezért az </a:t>
            </a:r>
            <a:r>
              <a:rPr lang="hu-HU" b="1" dirty="0" smtClean="0"/>
              <a:t>antropológiai megértés</a:t>
            </a:r>
            <a:r>
              <a:rPr lang="hu-HU" dirty="0" smtClean="0"/>
              <a:t> munkája a mindenkori találkozáshoz rendelt </a:t>
            </a:r>
            <a:r>
              <a:rPr lang="hu-HU" b="1" dirty="0" smtClean="0"/>
              <a:t>eseti feladat</a:t>
            </a:r>
            <a:r>
              <a:rPr lang="hu-HU" dirty="0" smtClean="0"/>
              <a:t>. (…)</a:t>
            </a:r>
          </a:p>
          <a:p>
            <a:pPr>
              <a:buNone/>
            </a:pPr>
            <a:r>
              <a:rPr lang="hu-HU" dirty="0" smtClean="0"/>
              <a:t>Bátran kijelenthetjük, </a:t>
            </a:r>
            <a:r>
              <a:rPr lang="hu-HU" b="1" dirty="0" smtClean="0"/>
              <a:t>az ‘idegennek’ nem lehet objektív hermeneutikája</a:t>
            </a:r>
            <a:r>
              <a:rPr lang="hu-HU" dirty="0" smtClean="0"/>
              <a:t>.”(Biczó G.)</a:t>
            </a:r>
          </a:p>
          <a:p>
            <a:pPr>
              <a:buNone/>
            </a:pPr>
            <a:r>
              <a:rPr lang="hu-HU" dirty="0" smtClean="0">
                <a:cs typeface="Times New Roman"/>
              </a:rPr>
              <a:t>	</a:t>
            </a:r>
            <a:r>
              <a:rPr lang="hu-HU" dirty="0" smtClean="0">
                <a:cs typeface="Times New Roman"/>
              </a:rPr>
              <a:t>		</a:t>
            </a:r>
            <a:r>
              <a:rPr lang="hu-HU" i="1" dirty="0" smtClean="0">
                <a:cs typeface="Times New Roman"/>
              </a:rPr>
              <a:t>→ az </a:t>
            </a:r>
            <a:r>
              <a:rPr lang="hu-HU" i="1" dirty="0" err="1" smtClean="0">
                <a:cs typeface="Times New Roman"/>
              </a:rPr>
              <a:t>émikus</a:t>
            </a:r>
            <a:r>
              <a:rPr lang="hu-HU" i="1" dirty="0" smtClean="0">
                <a:cs typeface="Times New Roman"/>
              </a:rPr>
              <a:t> pozíció felvétele 			rendkívül nehéz</a:t>
            </a:r>
            <a:endParaRPr lang="hu-HU" i="1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metodológiai probléma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Murányi Péter PhD hallgató</a:t>
            </a:r>
            <a:endParaRPr lang="hu-H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hu-HU" dirty="0" smtClean="0"/>
              <a:t>2013. március-október:</a:t>
            </a:r>
          </a:p>
          <a:p>
            <a:pPr lvl="1"/>
            <a:r>
              <a:rPr lang="hu-HU" dirty="0" smtClean="0"/>
              <a:t>22+25 rögzített interjú</a:t>
            </a:r>
          </a:p>
          <a:p>
            <a:pPr lvl="1"/>
            <a:r>
              <a:rPr lang="hu-HU" dirty="0" smtClean="0"/>
              <a:t>r</a:t>
            </a:r>
            <a:r>
              <a:rPr lang="hu-HU" dirty="0" smtClean="0"/>
              <a:t>észtvevő megfigyelés (2*</a:t>
            </a:r>
            <a:r>
              <a:rPr lang="hu-HU" dirty="0" err="1" smtClean="0"/>
              <a:t>2</a:t>
            </a:r>
            <a:r>
              <a:rPr lang="hu-HU" dirty="0" smtClean="0"/>
              <a:t> hét) + </a:t>
            </a:r>
            <a:r>
              <a:rPr lang="hu-HU" dirty="0" err="1" smtClean="0"/>
              <a:t>megelő-ző</a:t>
            </a:r>
            <a:r>
              <a:rPr lang="hu-HU" dirty="0" smtClean="0"/>
              <a:t> szakértői interjúk (</a:t>
            </a:r>
            <a:r>
              <a:rPr lang="hu-HU" dirty="0" smtClean="0">
                <a:latin typeface="Calibri"/>
              </a:rPr>
              <a:t>∑</a:t>
            </a:r>
            <a:r>
              <a:rPr lang="hu-HU" dirty="0" smtClean="0"/>
              <a:t>47+48 megkérd.)</a:t>
            </a:r>
          </a:p>
          <a:p>
            <a:pPr lvl="1"/>
            <a:r>
              <a:rPr lang="hu-HU" dirty="0" smtClean="0"/>
              <a:t>13+5 településen: aprófalvas térség (csak 500 fő alattiak)</a:t>
            </a:r>
          </a:p>
          <a:p>
            <a:pPr lvl="2">
              <a:buNone/>
            </a:pPr>
            <a:r>
              <a:rPr lang="hu-HU" dirty="0" smtClean="0"/>
              <a:t>+ 2002-2006 között felvett interjúk tapasztalatai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smtClean="0"/>
              <a:t>a</a:t>
            </a:r>
            <a:r>
              <a:rPr lang="hu-HU" sz="3200" dirty="0" smtClean="0"/>
              <a:t> konferenciára feldolgozott interjúk száma: 16 db</a:t>
            </a:r>
            <a:endParaRPr lang="hu-HU" dirty="0" smtClean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kutatás menete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Murányi Péter PhD hallgató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smtClean="0"/>
              <a:t>két kutatott térség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Murányi Péter PhD hallgató</a:t>
            </a:r>
            <a:endParaRPr lang="hu-HU" dirty="0"/>
          </a:p>
        </p:txBody>
      </p:sp>
      <p:pic>
        <p:nvPicPr>
          <p:cNvPr id="7" name="Tartalom helye 3" descr="kapolcs_gomor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412776"/>
            <a:ext cx="6984776" cy="4828650"/>
          </a:xfrm>
        </p:spPr>
      </p:pic>
      <p:sp>
        <p:nvSpPr>
          <p:cNvPr id="8" name="Szövegdoboz 7"/>
          <p:cNvSpPr txBox="1"/>
          <p:nvPr/>
        </p:nvSpPr>
        <p:spPr>
          <a:xfrm>
            <a:off x="467544" y="3861048"/>
            <a:ext cx="1944216" cy="36933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Eger-patak völgye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012160" y="1988840"/>
            <a:ext cx="2160240" cy="36933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Gömör-Tornai-karszt</a:t>
            </a:r>
            <a:endParaRPr lang="hu-HU" b="1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2411760" y="4221088"/>
            <a:ext cx="432048" cy="36004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10800000" flipV="1">
            <a:off x="5436096" y="2348880"/>
            <a:ext cx="648072" cy="36004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idegen megnevezései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Murányi Péter PhD hallgató</a:t>
            </a:r>
            <a:endParaRPr lang="hu-HU" dirty="0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496944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2013.11.20.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Tapasztalatok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Murányi Péter PhD hallgató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7544" y="1556792"/>
            <a:ext cx="3672408" cy="43088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p</a:t>
            </a:r>
            <a:r>
              <a:rPr lang="hu-HU" sz="2200" dirty="0" smtClean="0"/>
              <a:t>asszív rezisztencia - ellenvilág</a:t>
            </a:r>
            <a:endParaRPr lang="hu-HU" sz="2200" dirty="0"/>
          </a:p>
        </p:txBody>
      </p:sp>
      <p:sp>
        <p:nvSpPr>
          <p:cNvPr id="8" name="Ellipszis 7"/>
          <p:cNvSpPr/>
          <p:nvPr/>
        </p:nvSpPr>
        <p:spPr>
          <a:xfrm>
            <a:off x="2915816" y="2132856"/>
            <a:ext cx="216024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/>
              <a:t>üdülőfalu</a:t>
            </a:r>
            <a:endParaRPr lang="hu-HU" sz="2200" b="1" dirty="0"/>
          </a:p>
        </p:txBody>
      </p:sp>
      <p:sp>
        <p:nvSpPr>
          <p:cNvPr id="10" name="Folyamatábra: Kézi művelet 9"/>
          <p:cNvSpPr/>
          <p:nvPr/>
        </p:nvSpPr>
        <p:spPr>
          <a:xfrm>
            <a:off x="6228184" y="1628800"/>
            <a:ext cx="2232248" cy="158417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l</a:t>
            </a:r>
            <a:r>
              <a:rPr lang="hu-HU" sz="2000" b="1" dirty="0" smtClean="0"/>
              <a:t>akosság-szűrés</a:t>
            </a:r>
          </a:p>
          <a:p>
            <a:pPr algn="ctr"/>
            <a:r>
              <a:rPr lang="hu-HU" sz="2000" b="1" dirty="0" smtClean="0"/>
              <a:t>p</a:t>
            </a:r>
            <a:r>
              <a:rPr lang="hu-HU" sz="2000" b="1" dirty="0" smtClean="0"/>
              <a:t>l. elő-vásárlási jog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763688" y="3068960"/>
            <a:ext cx="3888432" cy="1631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/>
              <a:t>Egyéb gazdasági tervek:</a:t>
            </a:r>
          </a:p>
          <a:p>
            <a:pPr>
              <a:buFont typeface="Wingdings" pitchFamily="2" charset="2"/>
              <a:buChar char="q"/>
            </a:pPr>
            <a:r>
              <a:rPr lang="hu-HU" sz="2000" dirty="0" smtClean="0"/>
              <a:t>barátok/ismerősök betelepítése</a:t>
            </a:r>
          </a:p>
          <a:p>
            <a:pPr>
              <a:buFont typeface="Wingdings" pitchFamily="2" charset="2"/>
              <a:buChar char="q"/>
            </a:pPr>
            <a:r>
              <a:rPr lang="hu-HU" sz="2000" dirty="0" smtClean="0"/>
              <a:t>lovas-/szabadidős/</a:t>
            </a:r>
            <a:r>
              <a:rPr lang="hu-HU" sz="2000" dirty="0" err="1" smtClean="0"/>
              <a:t>bioturizmus</a:t>
            </a:r>
            <a:endParaRPr lang="hu-HU" sz="2000" dirty="0" smtClean="0"/>
          </a:p>
          <a:p>
            <a:pPr>
              <a:buFont typeface="Wingdings" pitchFamily="2" charset="2"/>
              <a:buChar char="q"/>
            </a:pPr>
            <a:r>
              <a:rPr lang="hu-HU" sz="2000" dirty="0" smtClean="0"/>
              <a:t>e</a:t>
            </a:r>
            <a:r>
              <a:rPr lang="hu-HU" sz="2000" dirty="0" smtClean="0"/>
              <a:t>gyéb idegenforgalmi hasznosítás</a:t>
            </a:r>
          </a:p>
          <a:p>
            <a:pPr>
              <a:buFont typeface="Wingdings" pitchFamily="2" charset="2"/>
              <a:buChar char="q"/>
            </a:pPr>
            <a:r>
              <a:rPr lang="hu-HU" sz="2000" dirty="0" smtClean="0"/>
              <a:t>ingatlanbefektetés</a:t>
            </a:r>
            <a:endParaRPr lang="hu-HU" sz="2000" dirty="0"/>
          </a:p>
        </p:txBody>
      </p:sp>
      <p:cxnSp>
        <p:nvCxnSpPr>
          <p:cNvPr id="13" name="Görbe összekötő 12"/>
          <p:cNvCxnSpPr/>
          <p:nvPr/>
        </p:nvCxnSpPr>
        <p:spPr>
          <a:xfrm rot="5400000">
            <a:off x="179764" y="2348628"/>
            <a:ext cx="1872211" cy="11526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örbe összekötő 14"/>
          <p:cNvCxnSpPr>
            <a:endCxn id="18" idx="0"/>
          </p:cNvCxnSpPr>
          <p:nvPr/>
        </p:nvCxnSpPr>
        <p:spPr>
          <a:xfrm rot="5400000">
            <a:off x="-68069" y="3244534"/>
            <a:ext cx="3024336" cy="51294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elfelé nyíl 8"/>
          <p:cNvSpPr/>
          <p:nvPr/>
        </p:nvSpPr>
        <p:spPr>
          <a:xfrm>
            <a:off x="5004048" y="1340768"/>
            <a:ext cx="1080120" cy="187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21599994" rev="0"/>
              </a:camera>
              <a:lightRig rig="threePt" dir="t"/>
            </a:scene3d>
          </a:bodyPr>
          <a:lstStyle/>
          <a:p>
            <a:pPr algn="ctr"/>
            <a:r>
              <a:rPr lang="hu-HU" sz="2200" b="1" dirty="0" smtClean="0"/>
              <a:t>ingatlanárak</a:t>
            </a:r>
            <a:endParaRPr lang="hu-HU" sz="22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0" y="3861048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n</a:t>
            </a:r>
            <a:r>
              <a:rPr lang="hu-HU" sz="2000" b="1" dirty="0" smtClean="0"/>
              <a:t>em vesz részt</a:t>
            </a:r>
            <a:endParaRPr lang="hu-HU" sz="20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67544" y="501317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r</a:t>
            </a:r>
            <a:r>
              <a:rPr lang="hu-HU" sz="2000" b="1" dirty="0" smtClean="0"/>
              <a:t>észt vesz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483768" y="4941168"/>
            <a:ext cx="158417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/>
              <a:t>p</a:t>
            </a:r>
            <a:r>
              <a:rPr lang="hu-HU" sz="2000" b="1" dirty="0" smtClean="0"/>
              <a:t>ozíciótartás</a:t>
            </a:r>
          </a:p>
          <a:p>
            <a:r>
              <a:rPr lang="hu-HU" sz="2000" b="1" dirty="0" smtClean="0"/>
              <a:t>státuszféltés</a:t>
            </a:r>
          </a:p>
          <a:p>
            <a:r>
              <a:rPr lang="hu-HU" sz="2000" b="1" dirty="0" smtClean="0"/>
              <a:t>elkülönülés</a:t>
            </a:r>
            <a:endParaRPr lang="hu-HU" sz="2000" b="1" dirty="0"/>
          </a:p>
        </p:txBody>
      </p:sp>
      <p:sp>
        <p:nvSpPr>
          <p:cNvPr id="21" name="Balra-jobbra nyíl 20"/>
          <p:cNvSpPr/>
          <p:nvPr/>
        </p:nvSpPr>
        <p:spPr>
          <a:xfrm>
            <a:off x="1691680" y="5085184"/>
            <a:ext cx="79208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Fazetta 21"/>
          <p:cNvSpPr/>
          <p:nvPr/>
        </p:nvSpPr>
        <p:spPr>
          <a:xfrm>
            <a:off x="6516216" y="3861048"/>
            <a:ext cx="2304256" cy="9361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POLGÁRMESTER</a:t>
            </a:r>
            <a:endParaRPr lang="hu-HU" sz="2000" b="1" dirty="0"/>
          </a:p>
        </p:txBody>
      </p:sp>
      <p:sp>
        <p:nvSpPr>
          <p:cNvPr id="23" name="Fazetta 22"/>
          <p:cNvSpPr/>
          <p:nvPr/>
        </p:nvSpPr>
        <p:spPr>
          <a:xfrm>
            <a:off x="5508104" y="4581128"/>
            <a:ext cx="2304256" cy="9361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FALUGONDNOK</a:t>
            </a:r>
            <a:endParaRPr lang="hu-HU" sz="2000" b="1" dirty="0"/>
          </a:p>
        </p:txBody>
      </p:sp>
      <p:sp>
        <p:nvSpPr>
          <p:cNvPr id="24" name="Fazetta 23"/>
          <p:cNvSpPr/>
          <p:nvPr/>
        </p:nvSpPr>
        <p:spPr>
          <a:xfrm>
            <a:off x="4644008" y="5373216"/>
            <a:ext cx="2304256" cy="9361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LELKÉSZ/ORVOS/ PEDAGÓGUS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1711</TotalTime>
  <Words>497</Words>
  <Application>Microsoft Office PowerPoint</Application>
  <PresentationFormat>Diavetítés a képernyőre (4:3 oldalarány)</PresentationFormat>
  <Paragraphs>93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Főcím</vt:lpstr>
      <vt:lpstr>Egyéni tervezés</vt:lpstr>
      <vt:lpstr>1. dia</vt:lpstr>
      <vt:lpstr>Ki az idegen?</vt:lpstr>
      <vt:lpstr>Az idegen kutatása I.</vt:lpstr>
      <vt:lpstr>Az idegen kutatása II.</vt:lpstr>
      <vt:lpstr>A metodológiai probléma</vt:lpstr>
      <vt:lpstr>A kutatás menete</vt:lpstr>
      <vt:lpstr>A két kutatott térség</vt:lpstr>
      <vt:lpstr>Az idegen megnevezései</vt:lpstr>
      <vt:lpstr>Tapasztalatok</vt:lpstr>
      <vt:lpstr>Köszönöm a megtisztelő figyelmet!  mail@muranyipeter.eu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muranyip</cp:lastModifiedBy>
  <cp:revision>122</cp:revision>
  <dcterms:created xsi:type="dcterms:W3CDTF">2012-03-05T15:57:55Z</dcterms:created>
  <dcterms:modified xsi:type="dcterms:W3CDTF">2013-11-20T17:23:49Z</dcterms:modified>
</cp:coreProperties>
</file>