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4" r:id="rId3"/>
    <p:sldId id="272" r:id="rId4"/>
    <p:sldId id="271" r:id="rId5"/>
    <p:sldId id="273" r:id="rId6"/>
    <p:sldId id="270" r:id="rId7"/>
    <p:sldId id="276" r:id="rId8"/>
    <p:sldId id="258" r:id="rId9"/>
    <p:sldId id="274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75" r:id="rId19"/>
    <p:sldId id="297" r:id="rId20"/>
    <p:sldId id="259" r:id="rId21"/>
    <p:sldId id="266" r:id="rId22"/>
  </p:sldIdLst>
  <p:sldSz cx="9144000" cy="6858000" type="screen4x3"/>
  <p:notesSz cx="6858000" cy="1005205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ndvay Endre" initials="L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Világos stílus 3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Világos stílus 3 – 2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Világos stílus 2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98" autoAdjust="0"/>
    <p:restoredTop sz="87097" autoAdjust="0"/>
  </p:normalViewPr>
  <p:slideViewPr>
    <p:cSldViewPr>
      <p:cViewPr>
        <p:scale>
          <a:sx n="66" d="100"/>
          <a:sy n="66" d="100"/>
        </p:scale>
        <p:origin x="-1554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32" y="-108"/>
      </p:cViewPr>
      <p:guideLst>
        <p:guide orient="horz" pos="3166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A747A1-8D0B-4B1F-BCEA-BD26DE9E5F9B}" type="doc">
      <dgm:prSet loTypeId="urn:microsoft.com/office/officeart/2005/8/layout/vList5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8EF91A78-5610-4CC7-A751-AAB1A314D7C4}">
      <dgm:prSet custT="1"/>
      <dgm:spPr/>
      <dgm:t>
        <a:bodyPr/>
        <a:lstStyle/>
        <a:p>
          <a:pPr rtl="0"/>
          <a:r>
            <a:rPr lang="hu-HU" sz="1800" dirty="0" smtClean="0"/>
            <a:t>Hogyan csoportosíthatók az önkormányzati eszközök? </a:t>
          </a:r>
          <a:endParaRPr lang="hu-HU" sz="1800" dirty="0"/>
        </a:p>
      </dgm:t>
    </dgm:pt>
    <dgm:pt modelId="{9A2F8260-3F56-44A5-925C-C6ACD5E4B2FF}" type="parTrans" cxnId="{8DA9A0C8-4F32-4167-8279-A76DEA802583}">
      <dgm:prSet/>
      <dgm:spPr/>
      <dgm:t>
        <a:bodyPr/>
        <a:lstStyle/>
        <a:p>
          <a:endParaRPr lang="hu-HU" sz="1800"/>
        </a:p>
      </dgm:t>
    </dgm:pt>
    <dgm:pt modelId="{5E497205-8EF3-470F-A9A2-E49DDCB8955F}" type="sibTrans" cxnId="{8DA9A0C8-4F32-4167-8279-A76DEA802583}">
      <dgm:prSet/>
      <dgm:spPr/>
      <dgm:t>
        <a:bodyPr/>
        <a:lstStyle/>
        <a:p>
          <a:endParaRPr lang="hu-HU" sz="1800"/>
        </a:p>
      </dgm:t>
    </dgm:pt>
    <dgm:pt modelId="{F0C86C1E-19C6-4F01-93A0-033FFE0F3A0F}">
      <dgm:prSet custT="1"/>
      <dgm:spPr/>
      <dgm:t>
        <a:bodyPr/>
        <a:lstStyle/>
        <a:p>
          <a:pPr rtl="0"/>
          <a:r>
            <a:rPr lang="hu-HU" sz="1800" dirty="0" smtClean="0"/>
            <a:t>Milyen empirikus kapcsolat azonosítható az eszközök és hatásterületük között?</a:t>
          </a:r>
          <a:endParaRPr lang="hu-HU" sz="1800" dirty="0"/>
        </a:p>
      </dgm:t>
    </dgm:pt>
    <dgm:pt modelId="{C334D218-FDB0-4134-8609-C39B574E3989}" type="parTrans" cxnId="{D0697F22-396E-4D82-A960-6DE2CD800A1C}">
      <dgm:prSet/>
      <dgm:spPr/>
      <dgm:t>
        <a:bodyPr/>
        <a:lstStyle/>
        <a:p>
          <a:endParaRPr lang="hu-HU" sz="1800"/>
        </a:p>
      </dgm:t>
    </dgm:pt>
    <dgm:pt modelId="{3A521ED4-50FB-4919-AA40-4B5C09C749E4}" type="sibTrans" cxnId="{D0697F22-396E-4D82-A960-6DE2CD800A1C}">
      <dgm:prSet/>
      <dgm:spPr/>
      <dgm:t>
        <a:bodyPr/>
        <a:lstStyle/>
        <a:p>
          <a:endParaRPr lang="hu-HU" sz="1800"/>
        </a:p>
      </dgm:t>
    </dgm:pt>
    <dgm:pt modelId="{48BB1F05-0915-4951-A0E4-AB385DE1B973}">
      <dgm:prSet custT="1"/>
      <dgm:spPr/>
      <dgm:t>
        <a:bodyPr/>
        <a:lstStyle/>
        <a:p>
          <a:pPr rtl="0"/>
          <a:r>
            <a:rPr lang="hu-HU" sz="1800" dirty="0" smtClean="0"/>
            <a:t>Modellezhető-e ez a viszonyrendszer? </a:t>
          </a:r>
          <a:endParaRPr lang="hu-HU" sz="1800" dirty="0"/>
        </a:p>
      </dgm:t>
    </dgm:pt>
    <dgm:pt modelId="{F0032518-E7E2-477F-A498-3CB9D228019D}" type="parTrans" cxnId="{40CC5B77-1668-48A2-BE3A-B6CDC3BF0FD5}">
      <dgm:prSet/>
      <dgm:spPr/>
      <dgm:t>
        <a:bodyPr/>
        <a:lstStyle/>
        <a:p>
          <a:endParaRPr lang="hu-HU" sz="1800"/>
        </a:p>
      </dgm:t>
    </dgm:pt>
    <dgm:pt modelId="{62E5A34D-CB5D-480A-BA1B-F3C14E8B041D}" type="sibTrans" cxnId="{40CC5B77-1668-48A2-BE3A-B6CDC3BF0FD5}">
      <dgm:prSet/>
      <dgm:spPr/>
      <dgm:t>
        <a:bodyPr/>
        <a:lstStyle/>
        <a:p>
          <a:endParaRPr lang="hu-HU" sz="1800"/>
        </a:p>
      </dgm:t>
    </dgm:pt>
    <dgm:pt modelId="{92F64AA8-08D8-435D-AA02-2EC013521B32}">
      <dgm:prSet custT="1"/>
      <dgm:spPr/>
      <dgm:t>
        <a:bodyPr/>
        <a:lstStyle/>
        <a:p>
          <a:pPr rtl="0"/>
          <a:r>
            <a:rPr lang="hu-HU" sz="1800" dirty="0" smtClean="0"/>
            <a:t>Jogszabályi elemzés</a:t>
          </a:r>
          <a:endParaRPr lang="hu-HU" sz="1800" dirty="0"/>
        </a:p>
      </dgm:t>
    </dgm:pt>
    <dgm:pt modelId="{8DFD8D52-0DF0-4C00-B80E-B0C6A2BE57E6}" type="parTrans" cxnId="{D8D1BB4D-9EFF-43BF-AA68-8C13511C122B}">
      <dgm:prSet/>
      <dgm:spPr/>
      <dgm:t>
        <a:bodyPr/>
        <a:lstStyle/>
        <a:p>
          <a:endParaRPr lang="hu-HU" sz="1800"/>
        </a:p>
      </dgm:t>
    </dgm:pt>
    <dgm:pt modelId="{B36542DA-8118-4875-87CE-20BB3D65A1F5}" type="sibTrans" cxnId="{D8D1BB4D-9EFF-43BF-AA68-8C13511C122B}">
      <dgm:prSet/>
      <dgm:spPr/>
      <dgm:t>
        <a:bodyPr/>
        <a:lstStyle/>
        <a:p>
          <a:endParaRPr lang="hu-HU" sz="1800"/>
        </a:p>
      </dgm:t>
    </dgm:pt>
    <dgm:pt modelId="{D7B5EAD6-6A68-4FFE-907B-D5EE87677833}">
      <dgm:prSet custT="1"/>
      <dgm:spPr/>
      <dgm:t>
        <a:bodyPr/>
        <a:lstStyle/>
        <a:p>
          <a:pPr rtl="0"/>
          <a:r>
            <a:rPr lang="hu-HU" sz="1800" dirty="0" smtClean="0"/>
            <a:t>Esettanulmányok </a:t>
          </a:r>
          <a:endParaRPr lang="hu-HU" sz="1800" dirty="0"/>
        </a:p>
      </dgm:t>
    </dgm:pt>
    <dgm:pt modelId="{10CB4ABA-C95E-418D-9BF9-346C41EC9A95}" type="parTrans" cxnId="{AC3B965E-26C3-4556-93B5-9923EB03A9A3}">
      <dgm:prSet/>
      <dgm:spPr/>
      <dgm:t>
        <a:bodyPr/>
        <a:lstStyle/>
        <a:p>
          <a:endParaRPr lang="hu-HU"/>
        </a:p>
      </dgm:t>
    </dgm:pt>
    <dgm:pt modelId="{E2E1893F-6DE5-4155-8995-F5022700468E}" type="sibTrans" cxnId="{AC3B965E-26C3-4556-93B5-9923EB03A9A3}">
      <dgm:prSet/>
      <dgm:spPr/>
      <dgm:t>
        <a:bodyPr/>
        <a:lstStyle/>
        <a:p>
          <a:endParaRPr lang="hu-HU"/>
        </a:p>
      </dgm:t>
    </dgm:pt>
    <dgm:pt modelId="{B014102C-2558-4F73-9C7B-9C7685D21B8E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u-HU" sz="1800" dirty="0" smtClean="0"/>
            <a:t>Hipotézis-mátrix felállítása</a:t>
          </a:r>
          <a:endParaRPr lang="hu-HU" sz="1800" dirty="0"/>
        </a:p>
      </dgm:t>
    </dgm:pt>
    <dgm:pt modelId="{9DA3A35E-936A-4EB5-9F54-212A28FAA1E2}" type="parTrans" cxnId="{DB30DD5D-188A-46A7-81AC-936B65AD261D}">
      <dgm:prSet/>
      <dgm:spPr/>
      <dgm:t>
        <a:bodyPr/>
        <a:lstStyle/>
        <a:p>
          <a:endParaRPr lang="hu-HU"/>
        </a:p>
      </dgm:t>
    </dgm:pt>
    <dgm:pt modelId="{38E61F55-C664-40C1-95C6-BA29BA0B228E}" type="sibTrans" cxnId="{DB30DD5D-188A-46A7-81AC-936B65AD261D}">
      <dgm:prSet/>
      <dgm:spPr/>
      <dgm:t>
        <a:bodyPr/>
        <a:lstStyle/>
        <a:p>
          <a:endParaRPr lang="hu-HU"/>
        </a:p>
      </dgm:t>
    </dgm:pt>
    <dgm:pt modelId="{5D27B4E1-108F-4870-9EC9-006ECB2312D0}">
      <dgm:prSet custT="1"/>
      <dgm:spPr/>
      <dgm:t>
        <a:bodyPr/>
        <a:lstStyle/>
        <a:p>
          <a:pPr rtl="0"/>
          <a:r>
            <a:rPr lang="hu-HU" sz="1800" dirty="0" smtClean="0"/>
            <a:t>Indikátorrendszer kidolgozása</a:t>
          </a:r>
          <a:endParaRPr lang="hu-HU" sz="1800" dirty="0"/>
        </a:p>
      </dgm:t>
    </dgm:pt>
    <dgm:pt modelId="{028AEFAE-C773-4654-A275-552F8917000C}" type="parTrans" cxnId="{14D8CA8F-8EDE-4B47-978D-6C55050210F7}">
      <dgm:prSet/>
      <dgm:spPr/>
      <dgm:t>
        <a:bodyPr/>
        <a:lstStyle/>
        <a:p>
          <a:endParaRPr lang="hu-HU"/>
        </a:p>
      </dgm:t>
    </dgm:pt>
    <dgm:pt modelId="{EFE20346-4350-44D5-AD31-6E7A6BB82260}" type="sibTrans" cxnId="{14D8CA8F-8EDE-4B47-978D-6C55050210F7}">
      <dgm:prSet/>
      <dgm:spPr/>
      <dgm:t>
        <a:bodyPr/>
        <a:lstStyle/>
        <a:p>
          <a:endParaRPr lang="hu-HU"/>
        </a:p>
      </dgm:t>
    </dgm:pt>
    <dgm:pt modelId="{911B6290-1FB5-4D08-B89F-44F02002BC84}">
      <dgm:prSet custT="1"/>
      <dgm:spPr/>
      <dgm:t>
        <a:bodyPr/>
        <a:lstStyle/>
        <a:p>
          <a:pPr rtl="0"/>
          <a:r>
            <a:rPr lang="hu-HU" sz="1800" dirty="0" smtClean="0"/>
            <a:t>Összefüggések és erősségük elemzése</a:t>
          </a:r>
          <a:endParaRPr lang="hu-HU" sz="1800" dirty="0"/>
        </a:p>
      </dgm:t>
    </dgm:pt>
    <dgm:pt modelId="{1AA1AE35-E76A-4720-9D10-4CF691F5B4BE}" type="parTrans" cxnId="{29AC6D4D-F074-495C-BC55-F5C38FD42152}">
      <dgm:prSet/>
      <dgm:spPr/>
      <dgm:t>
        <a:bodyPr/>
        <a:lstStyle/>
        <a:p>
          <a:endParaRPr lang="hu-HU"/>
        </a:p>
      </dgm:t>
    </dgm:pt>
    <dgm:pt modelId="{AD3A3CE9-F0BE-4618-A282-DDAC20861037}" type="sibTrans" cxnId="{29AC6D4D-F074-495C-BC55-F5C38FD42152}">
      <dgm:prSet/>
      <dgm:spPr/>
      <dgm:t>
        <a:bodyPr/>
        <a:lstStyle/>
        <a:p>
          <a:endParaRPr lang="hu-HU"/>
        </a:p>
      </dgm:t>
    </dgm:pt>
    <dgm:pt modelId="{FDB37F5A-963D-4995-A5EC-3E6F15E84249}">
      <dgm:prSet custT="1"/>
      <dgm:spPr/>
      <dgm:t>
        <a:bodyPr/>
        <a:lstStyle/>
        <a:p>
          <a:pPr rtl="0"/>
          <a:endParaRPr lang="hu-HU" sz="1800" dirty="0"/>
        </a:p>
      </dgm:t>
    </dgm:pt>
    <dgm:pt modelId="{4DBAA023-0AD5-456B-BD85-4C44870BFB57}" type="parTrans" cxnId="{EEE91302-CA58-4687-BEC4-948F29072B34}">
      <dgm:prSet/>
      <dgm:spPr/>
      <dgm:t>
        <a:bodyPr/>
        <a:lstStyle/>
        <a:p>
          <a:endParaRPr lang="hu-HU"/>
        </a:p>
      </dgm:t>
    </dgm:pt>
    <dgm:pt modelId="{1FB76F26-3EBF-4C39-8B30-01512B8D2026}" type="sibTrans" cxnId="{EEE91302-CA58-4687-BEC4-948F29072B34}">
      <dgm:prSet/>
      <dgm:spPr/>
      <dgm:t>
        <a:bodyPr/>
        <a:lstStyle/>
        <a:p>
          <a:endParaRPr lang="hu-HU"/>
        </a:p>
      </dgm:t>
    </dgm:pt>
    <dgm:pt modelId="{FC098BCB-5CE7-4371-9593-7F433047244D}">
      <dgm:prSet custT="1"/>
      <dgm:spPr/>
      <dgm:t>
        <a:bodyPr/>
        <a:lstStyle/>
        <a:p>
          <a:pPr rtl="0"/>
          <a:r>
            <a:rPr lang="hu-HU" sz="1800" dirty="0" smtClean="0"/>
            <a:t>Milyen környezeti tényezők határozzák meg az önkormányzatok életét?</a:t>
          </a:r>
          <a:endParaRPr lang="hu-HU" sz="1800" dirty="0"/>
        </a:p>
      </dgm:t>
    </dgm:pt>
    <dgm:pt modelId="{697A1EE6-1282-4CF9-8429-E329B756EF49}" type="parTrans" cxnId="{8FE9FA32-B28D-42D6-82AC-44596D0C6ECB}">
      <dgm:prSet/>
      <dgm:spPr/>
      <dgm:t>
        <a:bodyPr/>
        <a:lstStyle/>
        <a:p>
          <a:endParaRPr lang="hu-HU"/>
        </a:p>
      </dgm:t>
    </dgm:pt>
    <dgm:pt modelId="{616FF5C8-51B4-4CEB-B6A4-C4FDDDBF0748}" type="sibTrans" cxnId="{8FE9FA32-B28D-42D6-82AC-44596D0C6ECB}">
      <dgm:prSet/>
      <dgm:spPr/>
      <dgm:t>
        <a:bodyPr/>
        <a:lstStyle/>
        <a:p>
          <a:endParaRPr lang="hu-HU"/>
        </a:p>
      </dgm:t>
    </dgm:pt>
    <dgm:pt modelId="{DEAE2CCB-69A3-42B5-A485-ED50400FEE53}">
      <dgm:prSet custT="1"/>
      <dgm:spPr/>
      <dgm:t>
        <a:bodyPr/>
        <a:lstStyle/>
        <a:p>
          <a:pPr rtl="0"/>
          <a:r>
            <a:rPr lang="hu-HU" sz="1800" dirty="0" smtClean="0"/>
            <a:t>Megfelelő gazdasági elemzési módszer kiválasztása</a:t>
          </a:r>
          <a:endParaRPr lang="hu-HU" sz="1800" dirty="0"/>
        </a:p>
      </dgm:t>
    </dgm:pt>
    <dgm:pt modelId="{E086D93F-FC0E-4AAA-925A-B46ECE9B20F3}" type="parTrans" cxnId="{69B3946B-7825-4351-9916-B6F4ABC6614C}">
      <dgm:prSet/>
      <dgm:spPr/>
      <dgm:t>
        <a:bodyPr/>
        <a:lstStyle/>
        <a:p>
          <a:endParaRPr lang="hu-HU"/>
        </a:p>
      </dgm:t>
    </dgm:pt>
    <dgm:pt modelId="{C63E5649-0679-4C5B-BB8F-D8C76FE7CF67}" type="sibTrans" cxnId="{69B3946B-7825-4351-9916-B6F4ABC6614C}">
      <dgm:prSet/>
      <dgm:spPr/>
      <dgm:t>
        <a:bodyPr/>
        <a:lstStyle/>
        <a:p>
          <a:endParaRPr lang="hu-HU"/>
        </a:p>
      </dgm:t>
    </dgm:pt>
    <dgm:pt modelId="{845AAFB6-8DE4-4A10-A1EB-9C888F514243}">
      <dgm:prSet custT="1"/>
      <dgm:spPr/>
      <dgm:t>
        <a:bodyPr/>
        <a:lstStyle/>
        <a:p>
          <a:pPr rtl="0"/>
          <a:r>
            <a:rPr lang="hu-HU" sz="1800" dirty="0" smtClean="0"/>
            <a:t>Milyen relációk igazolhatók az eszközök és a hatásterületük között?</a:t>
          </a:r>
          <a:endParaRPr lang="hu-HU" sz="1800" dirty="0"/>
        </a:p>
      </dgm:t>
    </dgm:pt>
    <dgm:pt modelId="{A74C4BCB-7B25-4D39-8293-FB94236DC1DD}" type="sibTrans" cxnId="{47F359CE-AFFA-4E3B-B136-4EA32DCFD161}">
      <dgm:prSet/>
      <dgm:spPr/>
      <dgm:t>
        <a:bodyPr/>
        <a:lstStyle/>
        <a:p>
          <a:endParaRPr lang="hu-HU" sz="1800"/>
        </a:p>
      </dgm:t>
    </dgm:pt>
    <dgm:pt modelId="{CDE7D913-CF10-49EE-A6F4-74620FF89E50}" type="parTrans" cxnId="{47F359CE-AFFA-4E3B-B136-4EA32DCFD161}">
      <dgm:prSet/>
      <dgm:spPr/>
      <dgm:t>
        <a:bodyPr/>
        <a:lstStyle/>
        <a:p>
          <a:endParaRPr lang="hu-HU" sz="1800"/>
        </a:p>
      </dgm:t>
    </dgm:pt>
    <dgm:pt modelId="{0B17241A-6B77-4356-B863-6BCD6D3588D0}">
      <dgm:prSet custT="1"/>
      <dgm:spPr/>
      <dgm:t>
        <a:bodyPr/>
        <a:lstStyle/>
        <a:p>
          <a:pPr rtl="0"/>
          <a:r>
            <a:rPr lang="hu-HU" sz="1800" dirty="0" smtClean="0"/>
            <a:t>Tézisek</a:t>
          </a:r>
          <a:endParaRPr lang="hu-HU" sz="1800" dirty="0"/>
        </a:p>
      </dgm:t>
    </dgm:pt>
    <dgm:pt modelId="{CCE50EEE-550E-4043-8A77-0D62340D24DA}" type="parTrans" cxnId="{D7631656-6932-497E-A05F-F933B42820D5}">
      <dgm:prSet/>
      <dgm:spPr/>
      <dgm:t>
        <a:bodyPr/>
        <a:lstStyle/>
        <a:p>
          <a:endParaRPr lang="hu-HU"/>
        </a:p>
      </dgm:t>
    </dgm:pt>
    <dgm:pt modelId="{48484ED4-6915-4FD2-AF22-B13FED03984F}" type="sibTrans" cxnId="{D7631656-6932-497E-A05F-F933B42820D5}">
      <dgm:prSet/>
      <dgm:spPr/>
      <dgm:t>
        <a:bodyPr/>
        <a:lstStyle/>
        <a:p>
          <a:endParaRPr lang="hu-HU"/>
        </a:p>
      </dgm:t>
    </dgm:pt>
    <dgm:pt modelId="{9EE249C2-41FD-43FD-8A33-820C4114DACA}">
      <dgm:prSet custT="1"/>
      <dgm:spPr/>
      <dgm:t>
        <a:bodyPr/>
        <a:lstStyle/>
        <a:p>
          <a:pPr rtl="0"/>
          <a:r>
            <a:rPr lang="hu-HU" sz="1800" dirty="0" smtClean="0"/>
            <a:t>Tézisek</a:t>
          </a:r>
          <a:endParaRPr lang="hu-HU" sz="1800" dirty="0"/>
        </a:p>
      </dgm:t>
    </dgm:pt>
    <dgm:pt modelId="{75135921-8306-41D3-AF6E-B736DCB3A042}" type="parTrans" cxnId="{8BB4BC07-9484-4815-A007-DEA2ED9A75E8}">
      <dgm:prSet/>
      <dgm:spPr/>
      <dgm:t>
        <a:bodyPr/>
        <a:lstStyle/>
        <a:p>
          <a:endParaRPr lang="hu-HU"/>
        </a:p>
      </dgm:t>
    </dgm:pt>
    <dgm:pt modelId="{D0890B4C-8113-4C39-9086-4D3E927452AE}" type="sibTrans" cxnId="{8BB4BC07-9484-4815-A007-DEA2ED9A75E8}">
      <dgm:prSet/>
      <dgm:spPr/>
      <dgm:t>
        <a:bodyPr/>
        <a:lstStyle/>
        <a:p>
          <a:endParaRPr lang="hu-HU"/>
        </a:p>
      </dgm:t>
    </dgm:pt>
    <dgm:pt modelId="{C9AC1044-BD5C-4BD3-9A77-49354CA4D91B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u-HU" sz="1800" dirty="0" smtClean="0"/>
            <a:t>Kérdőíves felmérés</a:t>
          </a:r>
          <a:endParaRPr lang="hu-HU" sz="1800" dirty="0"/>
        </a:p>
      </dgm:t>
    </dgm:pt>
    <dgm:pt modelId="{6EE456ED-4C51-4541-BB5C-6A3CDD33D900}" type="parTrans" cxnId="{10062B38-8867-49E0-AA38-9F1F150C9E95}">
      <dgm:prSet/>
      <dgm:spPr/>
      <dgm:t>
        <a:bodyPr/>
        <a:lstStyle/>
        <a:p>
          <a:endParaRPr lang="hu-HU"/>
        </a:p>
      </dgm:t>
    </dgm:pt>
    <dgm:pt modelId="{678E4533-33B6-4287-BDA2-5934B2DDBAE8}" type="sibTrans" cxnId="{10062B38-8867-49E0-AA38-9F1F150C9E95}">
      <dgm:prSet/>
      <dgm:spPr/>
      <dgm:t>
        <a:bodyPr/>
        <a:lstStyle/>
        <a:p>
          <a:endParaRPr lang="hu-HU"/>
        </a:p>
      </dgm:t>
    </dgm:pt>
    <dgm:pt modelId="{5E616B07-F03B-4D27-830C-744E4FAE8510}" type="pres">
      <dgm:prSet presAssocID="{33A747A1-8D0B-4B1F-BCEA-BD26DE9E5F9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830E0FED-92B4-41FA-8423-FEC51A0F50FC}" type="pres">
      <dgm:prSet presAssocID="{FC098BCB-5CE7-4371-9593-7F433047244D}" presName="linNode" presStyleCnt="0"/>
      <dgm:spPr/>
    </dgm:pt>
    <dgm:pt modelId="{113064EC-4152-497B-B1DF-543D1E714853}" type="pres">
      <dgm:prSet presAssocID="{FC098BCB-5CE7-4371-9593-7F433047244D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F98C16C-ED11-46A1-81D6-6998FBB514D6}" type="pres">
      <dgm:prSet presAssocID="{FC098BCB-5CE7-4371-9593-7F433047244D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F7C89CB-AFBB-49E7-9319-CD247B1D7DC8}" type="pres">
      <dgm:prSet presAssocID="{616FF5C8-51B4-4CEB-B6A4-C4FDDDBF0748}" presName="sp" presStyleCnt="0"/>
      <dgm:spPr/>
    </dgm:pt>
    <dgm:pt modelId="{5FD78D53-97CD-4D01-8E80-82129D7B8568}" type="pres">
      <dgm:prSet presAssocID="{8EF91A78-5610-4CC7-A751-AAB1A314D7C4}" presName="linNode" presStyleCnt="0"/>
      <dgm:spPr/>
    </dgm:pt>
    <dgm:pt modelId="{1BD6DEEC-07F7-4EB3-A870-2186A5DB1D4C}" type="pres">
      <dgm:prSet presAssocID="{8EF91A78-5610-4CC7-A751-AAB1A314D7C4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375B2EC-F279-4955-86F8-168ECB4DA36D}" type="pres">
      <dgm:prSet presAssocID="{8EF91A78-5610-4CC7-A751-AAB1A314D7C4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4FCE6C5-437D-4CB2-96AE-CB215EA17FFD}" type="pres">
      <dgm:prSet presAssocID="{5E497205-8EF3-470F-A9A2-E49DDCB8955F}" presName="sp" presStyleCnt="0"/>
      <dgm:spPr/>
    </dgm:pt>
    <dgm:pt modelId="{E086219C-AD98-4873-B990-45D01FFA9424}" type="pres">
      <dgm:prSet presAssocID="{F0C86C1E-19C6-4F01-93A0-033FFE0F3A0F}" presName="linNode" presStyleCnt="0"/>
      <dgm:spPr/>
    </dgm:pt>
    <dgm:pt modelId="{BD858313-8D7E-412A-B0A1-00F9C875D1F3}" type="pres">
      <dgm:prSet presAssocID="{F0C86C1E-19C6-4F01-93A0-033FFE0F3A0F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E041E37-B9E4-48D8-BA8A-4927E31C944C}" type="pres">
      <dgm:prSet presAssocID="{F0C86C1E-19C6-4F01-93A0-033FFE0F3A0F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5D6A3E9-9470-40E3-A7A7-72996A869FB3}" type="pres">
      <dgm:prSet presAssocID="{3A521ED4-50FB-4919-AA40-4B5C09C749E4}" presName="sp" presStyleCnt="0"/>
      <dgm:spPr/>
    </dgm:pt>
    <dgm:pt modelId="{05CEE06E-40E3-4DBD-ADEA-677E35478850}" type="pres">
      <dgm:prSet presAssocID="{845AAFB6-8DE4-4A10-A1EB-9C888F514243}" presName="linNode" presStyleCnt="0"/>
      <dgm:spPr/>
    </dgm:pt>
    <dgm:pt modelId="{8F04B936-682D-417D-8EFB-E59F9FBA6293}" type="pres">
      <dgm:prSet presAssocID="{845AAFB6-8DE4-4A10-A1EB-9C888F514243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5CED4E8-4FE9-4A65-B171-BDD0A4A306E1}" type="pres">
      <dgm:prSet presAssocID="{845AAFB6-8DE4-4A10-A1EB-9C888F514243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2059161-3C16-4B7E-8957-8CDBA7ABD661}" type="pres">
      <dgm:prSet presAssocID="{A74C4BCB-7B25-4D39-8293-FB94236DC1DD}" presName="sp" presStyleCnt="0"/>
      <dgm:spPr/>
    </dgm:pt>
    <dgm:pt modelId="{08579353-2B05-435D-B567-45ECC8CF3E34}" type="pres">
      <dgm:prSet presAssocID="{48BB1F05-0915-4951-A0E4-AB385DE1B973}" presName="linNode" presStyleCnt="0"/>
      <dgm:spPr/>
    </dgm:pt>
    <dgm:pt modelId="{66F1E08C-3F7B-4992-9A60-C81C2F9AE5C4}" type="pres">
      <dgm:prSet presAssocID="{48BB1F05-0915-4951-A0E4-AB385DE1B973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0019B08-57A6-4839-8606-4C129FEF0934}" type="pres">
      <dgm:prSet presAssocID="{48BB1F05-0915-4951-A0E4-AB385DE1B973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8DA9A0C8-4F32-4167-8279-A76DEA802583}" srcId="{33A747A1-8D0B-4B1F-BCEA-BD26DE9E5F9B}" destId="{8EF91A78-5610-4CC7-A751-AAB1A314D7C4}" srcOrd="1" destOrd="0" parTransId="{9A2F8260-3F56-44A5-925C-C6ACD5E4B2FF}" sibTransId="{5E497205-8EF3-470F-A9A2-E49DDCB8955F}"/>
    <dgm:cxn modelId="{47F359CE-AFFA-4E3B-B136-4EA32DCFD161}" srcId="{33A747A1-8D0B-4B1F-BCEA-BD26DE9E5F9B}" destId="{845AAFB6-8DE4-4A10-A1EB-9C888F514243}" srcOrd="3" destOrd="0" parTransId="{CDE7D913-CF10-49EE-A6F4-74620FF89E50}" sibTransId="{A74C4BCB-7B25-4D39-8293-FB94236DC1DD}"/>
    <dgm:cxn modelId="{DB30DD5D-188A-46A7-81AC-936B65AD261D}" srcId="{845AAFB6-8DE4-4A10-A1EB-9C888F514243}" destId="{B014102C-2558-4F73-9C7B-9C7685D21B8E}" srcOrd="0" destOrd="0" parTransId="{9DA3A35E-936A-4EB5-9F54-212A28FAA1E2}" sibTransId="{38E61F55-C664-40C1-95C6-BA29BA0B228E}"/>
    <dgm:cxn modelId="{189C1B27-2D28-4CCA-A03D-A30D70F773BA}" type="presOf" srcId="{F0C86C1E-19C6-4F01-93A0-033FFE0F3A0F}" destId="{BD858313-8D7E-412A-B0A1-00F9C875D1F3}" srcOrd="0" destOrd="0" presId="urn:microsoft.com/office/officeart/2005/8/layout/vList5"/>
    <dgm:cxn modelId="{8BB4BC07-9484-4815-A007-DEA2ED9A75E8}" srcId="{8EF91A78-5610-4CC7-A751-AAB1A314D7C4}" destId="{9EE249C2-41FD-43FD-8A33-820C4114DACA}" srcOrd="1" destOrd="0" parTransId="{75135921-8306-41D3-AF6E-B736DCB3A042}" sibTransId="{D0890B4C-8113-4C39-9086-4D3E927452AE}"/>
    <dgm:cxn modelId="{2D689652-84B6-4710-9E8D-E6C15E75CB0E}" type="presOf" srcId="{92F64AA8-08D8-435D-AA02-2EC013521B32}" destId="{0375B2EC-F279-4955-86F8-168ECB4DA36D}" srcOrd="0" destOrd="0" presId="urn:microsoft.com/office/officeart/2005/8/layout/vList5"/>
    <dgm:cxn modelId="{10062B38-8867-49E0-AA38-9F1F150C9E95}" srcId="{845AAFB6-8DE4-4A10-A1EB-9C888F514243}" destId="{C9AC1044-BD5C-4BD3-9A77-49354CA4D91B}" srcOrd="1" destOrd="0" parTransId="{6EE456ED-4C51-4541-BB5C-6A3CDD33D900}" sibTransId="{678E4533-33B6-4287-BDA2-5934B2DDBAE8}"/>
    <dgm:cxn modelId="{AC3B965E-26C3-4556-93B5-9923EB03A9A3}" srcId="{F0C86C1E-19C6-4F01-93A0-033FFE0F3A0F}" destId="{D7B5EAD6-6A68-4FFE-907B-D5EE87677833}" srcOrd="0" destOrd="0" parTransId="{10CB4ABA-C95E-418D-9BF9-346C41EC9A95}" sibTransId="{E2E1893F-6DE5-4155-8995-F5022700468E}"/>
    <dgm:cxn modelId="{2F8E9A6C-E478-44AE-ADB7-D5C3B2876CDE}" type="presOf" srcId="{9EE249C2-41FD-43FD-8A33-820C4114DACA}" destId="{0375B2EC-F279-4955-86F8-168ECB4DA36D}" srcOrd="0" destOrd="1" presId="urn:microsoft.com/office/officeart/2005/8/layout/vList5"/>
    <dgm:cxn modelId="{05C47B1E-52BF-4788-A2DF-0C6551210FB8}" type="presOf" srcId="{48BB1F05-0915-4951-A0E4-AB385DE1B973}" destId="{66F1E08C-3F7B-4992-9A60-C81C2F9AE5C4}" srcOrd="0" destOrd="0" presId="urn:microsoft.com/office/officeart/2005/8/layout/vList5"/>
    <dgm:cxn modelId="{C1CA774D-10AA-4B8F-AE9E-1D2EA79DD221}" type="presOf" srcId="{FDB37F5A-963D-4995-A5EC-3E6F15E84249}" destId="{DE041E37-B9E4-48D8-BA8A-4927E31C944C}" srcOrd="0" destOrd="1" presId="urn:microsoft.com/office/officeart/2005/8/layout/vList5"/>
    <dgm:cxn modelId="{D7631656-6932-497E-A05F-F933B42820D5}" srcId="{FC098BCB-5CE7-4371-9593-7F433047244D}" destId="{0B17241A-6B77-4356-B863-6BCD6D3588D0}" srcOrd="1" destOrd="0" parTransId="{CCE50EEE-550E-4043-8A77-0D62340D24DA}" sibTransId="{48484ED4-6915-4FD2-AF22-B13FED03984F}"/>
    <dgm:cxn modelId="{C48BD3BA-614D-4983-8235-7FA8DE251DF6}" type="presOf" srcId="{8EF91A78-5610-4CC7-A751-AAB1A314D7C4}" destId="{1BD6DEEC-07F7-4EB3-A870-2186A5DB1D4C}" srcOrd="0" destOrd="0" presId="urn:microsoft.com/office/officeart/2005/8/layout/vList5"/>
    <dgm:cxn modelId="{DB057A67-B694-4E1E-8BF6-9A8B84D8C4C0}" type="presOf" srcId="{C9AC1044-BD5C-4BD3-9A77-49354CA4D91B}" destId="{D5CED4E8-4FE9-4A65-B171-BDD0A4A306E1}" srcOrd="0" destOrd="1" presId="urn:microsoft.com/office/officeart/2005/8/layout/vList5"/>
    <dgm:cxn modelId="{69B3946B-7825-4351-9916-B6F4ABC6614C}" srcId="{FC098BCB-5CE7-4371-9593-7F433047244D}" destId="{DEAE2CCB-69A3-42B5-A485-ED50400FEE53}" srcOrd="0" destOrd="0" parTransId="{E086D93F-FC0E-4AAA-925A-B46ECE9B20F3}" sibTransId="{C63E5649-0679-4C5B-BB8F-D8C76FE7CF67}"/>
    <dgm:cxn modelId="{433142C1-F6E9-477E-9B11-D8C5CF30585C}" type="presOf" srcId="{FC098BCB-5CE7-4371-9593-7F433047244D}" destId="{113064EC-4152-497B-B1DF-543D1E714853}" srcOrd="0" destOrd="0" presId="urn:microsoft.com/office/officeart/2005/8/layout/vList5"/>
    <dgm:cxn modelId="{6CE61DD4-F6EE-4A58-8531-A558220BA023}" type="presOf" srcId="{0B17241A-6B77-4356-B863-6BCD6D3588D0}" destId="{DF98C16C-ED11-46A1-81D6-6998FBB514D6}" srcOrd="0" destOrd="1" presId="urn:microsoft.com/office/officeart/2005/8/layout/vList5"/>
    <dgm:cxn modelId="{AA22864F-8A1D-4329-852B-09E991BCAA18}" type="presOf" srcId="{5D27B4E1-108F-4870-9EC9-006ECB2312D0}" destId="{00019B08-57A6-4839-8606-4C129FEF0934}" srcOrd="0" destOrd="1" presId="urn:microsoft.com/office/officeart/2005/8/layout/vList5"/>
    <dgm:cxn modelId="{D8D1BB4D-9EFF-43BF-AA68-8C13511C122B}" srcId="{8EF91A78-5610-4CC7-A751-AAB1A314D7C4}" destId="{92F64AA8-08D8-435D-AA02-2EC013521B32}" srcOrd="0" destOrd="0" parTransId="{8DFD8D52-0DF0-4C00-B80E-B0C6A2BE57E6}" sibTransId="{B36542DA-8118-4875-87CE-20BB3D65A1F5}"/>
    <dgm:cxn modelId="{90CF883F-2BDF-4E8E-ACB3-00CBE945FCE4}" type="presOf" srcId="{845AAFB6-8DE4-4A10-A1EB-9C888F514243}" destId="{8F04B936-682D-417D-8EFB-E59F9FBA6293}" srcOrd="0" destOrd="0" presId="urn:microsoft.com/office/officeart/2005/8/layout/vList5"/>
    <dgm:cxn modelId="{40CC5B77-1668-48A2-BE3A-B6CDC3BF0FD5}" srcId="{33A747A1-8D0B-4B1F-BCEA-BD26DE9E5F9B}" destId="{48BB1F05-0915-4951-A0E4-AB385DE1B973}" srcOrd="4" destOrd="0" parTransId="{F0032518-E7E2-477F-A498-3CB9D228019D}" sibTransId="{62E5A34D-CB5D-480A-BA1B-F3C14E8B041D}"/>
    <dgm:cxn modelId="{D0697F22-396E-4D82-A960-6DE2CD800A1C}" srcId="{33A747A1-8D0B-4B1F-BCEA-BD26DE9E5F9B}" destId="{F0C86C1E-19C6-4F01-93A0-033FFE0F3A0F}" srcOrd="2" destOrd="0" parTransId="{C334D218-FDB0-4134-8609-C39B574E3989}" sibTransId="{3A521ED4-50FB-4919-AA40-4B5C09C749E4}"/>
    <dgm:cxn modelId="{8FE9FA32-B28D-42D6-82AC-44596D0C6ECB}" srcId="{33A747A1-8D0B-4B1F-BCEA-BD26DE9E5F9B}" destId="{FC098BCB-5CE7-4371-9593-7F433047244D}" srcOrd="0" destOrd="0" parTransId="{697A1EE6-1282-4CF9-8429-E329B756EF49}" sibTransId="{616FF5C8-51B4-4CEB-B6A4-C4FDDDBF0748}"/>
    <dgm:cxn modelId="{EEE91302-CA58-4687-BEC4-948F29072B34}" srcId="{F0C86C1E-19C6-4F01-93A0-033FFE0F3A0F}" destId="{FDB37F5A-963D-4995-A5EC-3E6F15E84249}" srcOrd="1" destOrd="0" parTransId="{4DBAA023-0AD5-456B-BD85-4C44870BFB57}" sibTransId="{1FB76F26-3EBF-4C39-8B30-01512B8D2026}"/>
    <dgm:cxn modelId="{14D8CA8F-8EDE-4B47-978D-6C55050210F7}" srcId="{48BB1F05-0915-4951-A0E4-AB385DE1B973}" destId="{5D27B4E1-108F-4870-9EC9-006ECB2312D0}" srcOrd="1" destOrd="0" parTransId="{028AEFAE-C773-4654-A275-552F8917000C}" sibTransId="{EFE20346-4350-44D5-AD31-6E7A6BB82260}"/>
    <dgm:cxn modelId="{9A203CA7-FC93-475B-9E4A-FAD5CF196F96}" type="presOf" srcId="{911B6290-1FB5-4D08-B89F-44F02002BC84}" destId="{00019B08-57A6-4839-8606-4C129FEF0934}" srcOrd="0" destOrd="0" presId="urn:microsoft.com/office/officeart/2005/8/layout/vList5"/>
    <dgm:cxn modelId="{29AC6D4D-F074-495C-BC55-F5C38FD42152}" srcId="{48BB1F05-0915-4951-A0E4-AB385DE1B973}" destId="{911B6290-1FB5-4D08-B89F-44F02002BC84}" srcOrd="0" destOrd="0" parTransId="{1AA1AE35-E76A-4720-9D10-4CF691F5B4BE}" sibTransId="{AD3A3CE9-F0BE-4618-A282-DDAC20861037}"/>
    <dgm:cxn modelId="{848984EB-7417-4590-A404-B40FBE102D81}" type="presOf" srcId="{B014102C-2558-4F73-9C7B-9C7685D21B8E}" destId="{D5CED4E8-4FE9-4A65-B171-BDD0A4A306E1}" srcOrd="0" destOrd="0" presId="urn:microsoft.com/office/officeart/2005/8/layout/vList5"/>
    <dgm:cxn modelId="{7ADA44CA-21C4-45F8-937A-4295C2DB91B7}" type="presOf" srcId="{D7B5EAD6-6A68-4FFE-907B-D5EE87677833}" destId="{DE041E37-B9E4-48D8-BA8A-4927E31C944C}" srcOrd="0" destOrd="0" presId="urn:microsoft.com/office/officeart/2005/8/layout/vList5"/>
    <dgm:cxn modelId="{89733EB9-3309-4BAE-8F2C-DA01C359D608}" type="presOf" srcId="{DEAE2CCB-69A3-42B5-A485-ED50400FEE53}" destId="{DF98C16C-ED11-46A1-81D6-6998FBB514D6}" srcOrd="0" destOrd="0" presId="urn:microsoft.com/office/officeart/2005/8/layout/vList5"/>
    <dgm:cxn modelId="{2CA692B6-D037-41E0-A3B8-7297EEDEC489}" type="presOf" srcId="{33A747A1-8D0B-4B1F-BCEA-BD26DE9E5F9B}" destId="{5E616B07-F03B-4D27-830C-744E4FAE8510}" srcOrd="0" destOrd="0" presId="urn:microsoft.com/office/officeart/2005/8/layout/vList5"/>
    <dgm:cxn modelId="{1B8F8D85-74A5-409A-93A1-449F23CED7A2}" type="presParOf" srcId="{5E616B07-F03B-4D27-830C-744E4FAE8510}" destId="{830E0FED-92B4-41FA-8423-FEC51A0F50FC}" srcOrd="0" destOrd="0" presId="urn:microsoft.com/office/officeart/2005/8/layout/vList5"/>
    <dgm:cxn modelId="{F1786A76-2B07-4604-A28D-12EFD360398E}" type="presParOf" srcId="{830E0FED-92B4-41FA-8423-FEC51A0F50FC}" destId="{113064EC-4152-497B-B1DF-543D1E714853}" srcOrd="0" destOrd="0" presId="urn:microsoft.com/office/officeart/2005/8/layout/vList5"/>
    <dgm:cxn modelId="{0E2B29DA-56AC-495B-8DF0-F332F2DFEB38}" type="presParOf" srcId="{830E0FED-92B4-41FA-8423-FEC51A0F50FC}" destId="{DF98C16C-ED11-46A1-81D6-6998FBB514D6}" srcOrd="1" destOrd="0" presId="urn:microsoft.com/office/officeart/2005/8/layout/vList5"/>
    <dgm:cxn modelId="{911810C4-ED7A-463C-AC3C-842259206287}" type="presParOf" srcId="{5E616B07-F03B-4D27-830C-744E4FAE8510}" destId="{0F7C89CB-AFBB-49E7-9319-CD247B1D7DC8}" srcOrd="1" destOrd="0" presId="urn:microsoft.com/office/officeart/2005/8/layout/vList5"/>
    <dgm:cxn modelId="{D11FAE61-C433-4410-BF23-5FEEF59DE36F}" type="presParOf" srcId="{5E616B07-F03B-4D27-830C-744E4FAE8510}" destId="{5FD78D53-97CD-4D01-8E80-82129D7B8568}" srcOrd="2" destOrd="0" presId="urn:microsoft.com/office/officeart/2005/8/layout/vList5"/>
    <dgm:cxn modelId="{733219B6-EB74-4F96-A627-35CFB68E2A50}" type="presParOf" srcId="{5FD78D53-97CD-4D01-8E80-82129D7B8568}" destId="{1BD6DEEC-07F7-4EB3-A870-2186A5DB1D4C}" srcOrd="0" destOrd="0" presId="urn:microsoft.com/office/officeart/2005/8/layout/vList5"/>
    <dgm:cxn modelId="{15B31FD0-A92C-4324-808D-78D04CBE6179}" type="presParOf" srcId="{5FD78D53-97CD-4D01-8E80-82129D7B8568}" destId="{0375B2EC-F279-4955-86F8-168ECB4DA36D}" srcOrd="1" destOrd="0" presId="urn:microsoft.com/office/officeart/2005/8/layout/vList5"/>
    <dgm:cxn modelId="{560173AB-C7C5-427C-A1B2-60529A3A9467}" type="presParOf" srcId="{5E616B07-F03B-4D27-830C-744E4FAE8510}" destId="{14FCE6C5-437D-4CB2-96AE-CB215EA17FFD}" srcOrd="3" destOrd="0" presId="urn:microsoft.com/office/officeart/2005/8/layout/vList5"/>
    <dgm:cxn modelId="{D930A78A-9AE9-4355-B5CF-4D415F2F4390}" type="presParOf" srcId="{5E616B07-F03B-4D27-830C-744E4FAE8510}" destId="{E086219C-AD98-4873-B990-45D01FFA9424}" srcOrd="4" destOrd="0" presId="urn:microsoft.com/office/officeart/2005/8/layout/vList5"/>
    <dgm:cxn modelId="{01DF5D1E-7A73-4191-812D-20EAB08070ED}" type="presParOf" srcId="{E086219C-AD98-4873-B990-45D01FFA9424}" destId="{BD858313-8D7E-412A-B0A1-00F9C875D1F3}" srcOrd="0" destOrd="0" presId="urn:microsoft.com/office/officeart/2005/8/layout/vList5"/>
    <dgm:cxn modelId="{7B9FA52A-7E1D-478C-8450-01AE3EBFE686}" type="presParOf" srcId="{E086219C-AD98-4873-B990-45D01FFA9424}" destId="{DE041E37-B9E4-48D8-BA8A-4927E31C944C}" srcOrd="1" destOrd="0" presId="urn:microsoft.com/office/officeart/2005/8/layout/vList5"/>
    <dgm:cxn modelId="{16200C5A-E55F-4210-8C28-7C9E62C8EDAC}" type="presParOf" srcId="{5E616B07-F03B-4D27-830C-744E4FAE8510}" destId="{55D6A3E9-9470-40E3-A7A7-72996A869FB3}" srcOrd="5" destOrd="0" presId="urn:microsoft.com/office/officeart/2005/8/layout/vList5"/>
    <dgm:cxn modelId="{3907E4D7-ABFE-4972-9D6B-41358300ECA8}" type="presParOf" srcId="{5E616B07-F03B-4D27-830C-744E4FAE8510}" destId="{05CEE06E-40E3-4DBD-ADEA-677E35478850}" srcOrd="6" destOrd="0" presId="urn:microsoft.com/office/officeart/2005/8/layout/vList5"/>
    <dgm:cxn modelId="{E6E2EB41-80F4-4CB3-A3A4-D8D3B055450E}" type="presParOf" srcId="{05CEE06E-40E3-4DBD-ADEA-677E35478850}" destId="{8F04B936-682D-417D-8EFB-E59F9FBA6293}" srcOrd="0" destOrd="0" presId="urn:microsoft.com/office/officeart/2005/8/layout/vList5"/>
    <dgm:cxn modelId="{10A6047D-FB6D-4221-8474-F037E54B9CCC}" type="presParOf" srcId="{05CEE06E-40E3-4DBD-ADEA-677E35478850}" destId="{D5CED4E8-4FE9-4A65-B171-BDD0A4A306E1}" srcOrd="1" destOrd="0" presId="urn:microsoft.com/office/officeart/2005/8/layout/vList5"/>
    <dgm:cxn modelId="{FD647FD2-2FFA-4192-AD16-3E45A005D2BA}" type="presParOf" srcId="{5E616B07-F03B-4D27-830C-744E4FAE8510}" destId="{D2059161-3C16-4B7E-8957-8CDBA7ABD661}" srcOrd="7" destOrd="0" presId="urn:microsoft.com/office/officeart/2005/8/layout/vList5"/>
    <dgm:cxn modelId="{46FEBB8B-846A-4C71-AF4C-230A9570C728}" type="presParOf" srcId="{5E616B07-F03B-4D27-830C-744E4FAE8510}" destId="{08579353-2B05-435D-B567-45ECC8CF3E34}" srcOrd="8" destOrd="0" presId="urn:microsoft.com/office/officeart/2005/8/layout/vList5"/>
    <dgm:cxn modelId="{BD6FACCE-E9D3-4110-9FDF-CD36EEE71EF4}" type="presParOf" srcId="{08579353-2B05-435D-B567-45ECC8CF3E34}" destId="{66F1E08C-3F7B-4992-9A60-C81C2F9AE5C4}" srcOrd="0" destOrd="0" presId="urn:microsoft.com/office/officeart/2005/8/layout/vList5"/>
    <dgm:cxn modelId="{9D656788-AE1D-4BB6-A937-08119B1218D8}" type="presParOf" srcId="{08579353-2B05-435D-B567-45ECC8CF3E34}" destId="{00019B08-57A6-4839-8606-4C129FEF0934}" srcOrd="1" destOrd="0" presId="urn:microsoft.com/office/officeart/2005/8/layout/vList5"/>
  </dgm:cxnLst>
  <dgm:bg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A747A1-8D0B-4B1F-BCEA-BD26DE9E5F9B}" type="doc">
      <dgm:prSet loTypeId="urn:microsoft.com/office/officeart/2005/8/layout/vList5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8EF91A78-5610-4CC7-A751-AAB1A314D7C4}">
      <dgm:prSet custT="1"/>
      <dgm:spPr/>
      <dgm:t>
        <a:bodyPr/>
        <a:lstStyle/>
        <a:p>
          <a:pPr rtl="0"/>
          <a:r>
            <a:rPr lang="hu-HU" sz="1800" dirty="0" smtClean="0"/>
            <a:t>Hogyan csoportosíthatók az önkormányzati eszközök? </a:t>
          </a:r>
          <a:endParaRPr lang="hu-HU" sz="1800" dirty="0"/>
        </a:p>
      </dgm:t>
    </dgm:pt>
    <dgm:pt modelId="{9A2F8260-3F56-44A5-925C-C6ACD5E4B2FF}" type="parTrans" cxnId="{8DA9A0C8-4F32-4167-8279-A76DEA802583}">
      <dgm:prSet/>
      <dgm:spPr/>
      <dgm:t>
        <a:bodyPr/>
        <a:lstStyle/>
        <a:p>
          <a:endParaRPr lang="hu-HU" sz="1800"/>
        </a:p>
      </dgm:t>
    </dgm:pt>
    <dgm:pt modelId="{5E497205-8EF3-470F-A9A2-E49DDCB8955F}" type="sibTrans" cxnId="{8DA9A0C8-4F32-4167-8279-A76DEA802583}">
      <dgm:prSet/>
      <dgm:spPr/>
      <dgm:t>
        <a:bodyPr/>
        <a:lstStyle/>
        <a:p>
          <a:endParaRPr lang="hu-HU" sz="1800"/>
        </a:p>
      </dgm:t>
    </dgm:pt>
    <dgm:pt modelId="{F0C86C1E-19C6-4F01-93A0-033FFE0F3A0F}">
      <dgm:prSet custT="1"/>
      <dgm:spPr/>
      <dgm:t>
        <a:bodyPr/>
        <a:lstStyle/>
        <a:p>
          <a:pPr rtl="0"/>
          <a:r>
            <a:rPr lang="hu-HU" sz="1800" dirty="0" smtClean="0"/>
            <a:t>Milyen empirikus kapcsolat azonosítható az eszközök és hatásterületük között?</a:t>
          </a:r>
          <a:endParaRPr lang="hu-HU" sz="1800" dirty="0"/>
        </a:p>
      </dgm:t>
    </dgm:pt>
    <dgm:pt modelId="{C334D218-FDB0-4134-8609-C39B574E3989}" type="parTrans" cxnId="{D0697F22-396E-4D82-A960-6DE2CD800A1C}">
      <dgm:prSet/>
      <dgm:spPr/>
      <dgm:t>
        <a:bodyPr/>
        <a:lstStyle/>
        <a:p>
          <a:endParaRPr lang="hu-HU" sz="1800"/>
        </a:p>
      </dgm:t>
    </dgm:pt>
    <dgm:pt modelId="{3A521ED4-50FB-4919-AA40-4B5C09C749E4}" type="sibTrans" cxnId="{D0697F22-396E-4D82-A960-6DE2CD800A1C}">
      <dgm:prSet/>
      <dgm:spPr/>
      <dgm:t>
        <a:bodyPr/>
        <a:lstStyle/>
        <a:p>
          <a:endParaRPr lang="hu-HU" sz="1800"/>
        </a:p>
      </dgm:t>
    </dgm:pt>
    <dgm:pt modelId="{48BB1F05-0915-4951-A0E4-AB385DE1B973}">
      <dgm:prSet custT="1"/>
      <dgm:spPr/>
      <dgm:t>
        <a:bodyPr/>
        <a:lstStyle/>
        <a:p>
          <a:pPr rtl="0"/>
          <a:r>
            <a:rPr lang="hu-HU" sz="1800" dirty="0" smtClean="0"/>
            <a:t>Modellezhető-e ez a viszonyrendszer? </a:t>
          </a:r>
          <a:endParaRPr lang="hu-HU" sz="1800" dirty="0"/>
        </a:p>
      </dgm:t>
    </dgm:pt>
    <dgm:pt modelId="{F0032518-E7E2-477F-A498-3CB9D228019D}" type="parTrans" cxnId="{40CC5B77-1668-48A2-BE3A-B6CDC3BF0FD5}">
      <dgm:prSet/>
      <dgm:spPr/>
      <dgm:t>
        <a:bodyPr/>
        <a:lstStyle/>
        <a:p>
          <a:endParaRPr lang="hu-HU" sz="1800"/>
        </a:p>
      </dgm:t>
    </dgm:pt>
    <dgm:pt modelId="{62E5A34D-CB5D-480A-BA1B-F3C14E8B041D}" type="sibTrans" cxnId="{40CC5B77-1668-48A2-BE3A-B6CDC3BF0FD5}">
      <dgm:prSet/>
      <dgm:spPr/>
      <dgm:t>
        <a:bodyPr/>
        <a:lstStyle/>
        <a:p>
          <a:endParaRPr lang="hu-HU" sz="1800"/>
        </a:p>
      </dgm:t>
    </dgm:pt>
    <dgm:pt modelId="{92F64AA8-08D8-435D-AA02-2EC013521B32}">
      <dgm:prSet custT="1"/>
      <dgm:spPr/>
      <dgm:t>
        <a:bodyPr/>
        <a:lstStyle/>
        <a:p>
          <a:pPr rtl="0"/>
          <a:r>
            <a:rPr lang="hu-HU" sz="1800" dirty="0" smtClean="0"/>
            <a:t>Jogszabályi elemzés</a:t>
          </a:r>
          <a:endParaRPr lang="hu-HU" sz="1800" dirty="0"/>
        </a:p>
      </dgm:t>
    </dgm:pt>
    <dgm:pt modelId="{8DFD8D52-0DF0-4C00-B80E-B0C6A2BE57E6}" type="parTrans" cxnId="{D8D1BB4D-9EFF-43BF-AA68-8C13511C122B}">
      <dgm:prSet/>
      <dgm:spPr/>
      <dgm:t>
        <a:bodyPr/>
        <a:lstStyle/>
        <a:p>
          <a:endParaRPr lang="hu-HU" sz="1800"/>
        </a:p>
      </dgm:t>
    </dgm:pt>
    <dgm:pt modelId="{B36542DA-8118-4875-87CE-20BB3D65A1F5}" type="sibTrans" cxnId="{D8D1BB4D-9EFF-43BF-AA68-8C13511C122B}">
      <dgm:prSet/>
      <dgm:spPr/>
      <dgm:t>
        <a:bodyPr/>
        <a:lstStyle/>
        <a:p>
          <a:endParaRPr lang="hu-HU" sz="1800"/>
        </a:p>
      </dgm:t>
    </dgm:pt>
    <dgm:pt modelId="{D7B5EAD6-6A68-4FFE-907B-D5EE87677833}">
      <dgm:prSet custT="1"/>
      <dgm:spPr/>
      <dgm:t>
        <a:bodyPr/>
        <a:lstStyle/>
        <a:p>
          <a:pPr rtl="0"/>
          <a:r>
            <a:rPr lang="hu-HU" sz="1800" dirty="0" smtClean="0"/>
            <a:t>Esettanulmányok </a:t>
          </a:r>
          <a:endParaRPr lang="hu-HU" sz="1800" dirty="0"/>
        </a:p>
      </dgm:t>
    </dgm:pt>
    <dgm:pt modelId="{10CB4ABA-C95E-418D-9BF9-346C41EC9A95}" type="parTrans" cxnId="{AC3B965E-26C3-4556-93B5-9923EB03A9A3}">
      <dgm:prSet/>
      <dgm:spPr/>
      <dgm:t>
        <a:bodyPr/>
        <a:lstStyle/>
        <a:p>
          <a:endParaRPr lang="hu-HU"/>
        </a:p>
      </dgm:t>
    </dgm:pt>
    <dgm:pt modelId="{E2E1893F-6DE5-4155-8995-F5022700468E}" type="sibTrans" cxnId="{AC3B965E-26C3-4556-93B5-9923EB03A9A3}">
      <dgm:prSet/>
      <dgm:spPr/>
      <dgm:t>
        <a:bodyPr/>
        <a:lstStyle/>
        <a:p>
          <a:endParaRPr lang="hu-HU"/>
        </a:p>
      </dgm:t>
    </dgm:pt>
    <dgm:pt modelId="{B014102C-2558-4F73-9C7B-9C7685D21B8E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u-HU" sz="1800" dirty="0" smtClean="0"/>
            <a:t>Hipotézis-mátrix felállítása</a:t>
          </a:r>
          <a:endParaRPr lang="hu-HU" sz="1800" dirty="0"/>
        </a:p>
      </dgm:t>
    </dgm:pt>
    <dgm:pt modelId="{9DA3A35E-936A-4EB5-9F54-212A28FAA1E2}" type="parTrans" cxnId="{DB30DD5D-188A-46A7-81AC-936B65AD261D}">
      <dgm:prSet/>
      <dgm:spPr/>
      <dgm:t>
        <a:bodyPr/>
        <a:lstStyle/>
        <a:p>
          <a:endParaRPr lang="hu-HU"/>
        </a:p>
      </dgm:t>
    </dgm:pt>
    <dgm:pt modelId="{38E61F55-C664-40C1-95C6-BA29BA0B228E}" type="sibTrans" cxnId="{DB30DD5D-188A-46A7-81AC-936B65AD261D}">
      <dgm:prSet/>
      <dgm:spPr/>
      <dgm:t>
        <a:bodyPr/>
        <a:lstStyle/>
        <a:p>
          <a:endParaRPr lang="hu-HU"/>
        </a:p>
      </dgm:t>
    </dgm:pt>
    <dgm:pt modelId="{5D27B4E1-108F-4870-9EC9-006ECB2312D0}">
      <dgm:prSet custT="1"/>
      <dgm:spPr/>
      <dgm:t>
        <a:bodyPr/>
        <a:lstStyle/>
        <a:p>
          <a:pPr rtl="0"/>
          <a:r>
            <a:rPr lang="hu-HU" sz="1800" dirty="0" smtClean="0"/>
            <a:t>Indikátorrendszer kidolgozása</a:t>
          </a:r>
          <a:endParaRPr lang="hu-HU" sz="1800" dirty="0"/>
        </a:p>
      </dgm:t>
    </dgm:pt>
    <dgm:pt modelId="{028AEFAE-C773-4654-A275-552F8917000C}" type="parTrans" cxnId="{14D8CA8F-8EDE-4B47-978D-6C55050210F7}">
      <dgm:prSet/>
      <dgm:spPr/>
      <dgm:t>
        <a:bodyPr/>
        <a:lstStyle/>
        <a:p>
          <a:endParaRPr lang="hu-HU"/>
        </a:p>
      </dgm:t>
    </dgm:pt>
    <dgm:pt modelId="{EFE20346-4350-44D5-AD31-6E7A6BB82260}" type="sibTrans" cxnId="{14D8CA8F-8EDE-4B47-978D-6C55050210F7}">
      <dgm:prSet/>
      <dgm:spPr/>
      <dgm:t>
        <a:bodyPr/>
        <a:lstStyle/>
        <a:p>
          <a:endParaRPr lang="hu-HU"/>
        </a:p>
      </dgm:t>
    </dgm:pt>
    <dgm:pt modelId="{911B6290-1FB5-4D08-B89F-44F02002BC84}">
      <dgm:prSet custT="1"/>
      <dgm:spPr/>
      <dgm:t>
        <a:bodyPr/>
        <a:lstStyle/>
        <a:p>
          <a:pPr rtl="0"/>
          <a:r>
            <a:rPr lang="hu-HU" sz="1800" dirty="0" smtClean="0"/>
            <a:t>Összefüggések és erősségük elemzése</a:t>
          </a:r>
          <a:endParaRPr lang="hu-HU" sz="1800" dirty="0"/>
        </a:p>
      </dgm:t>
    </dgm:pt>
    <dgm:pt modelId="{1AA1AE35-E76A-4720-9D10-4CF691F5B4BE}" type="parTrans" cxnId="{29AC6D4D-F074-495C-BC55-F5C38FD42152}">
      <dgm:prSet/>
      <dgm:spPr/>
      <dgm:t>
        <a:bodyPr/>
        <a:lstStyle/>
        <a:p>
          <a:endParaRPr lang="hu-HU"/>
        </a:p>
      </dgm:t>
    </dgm:pt>
    <dgm:pt modelId="{AD3A3CE9-F0BE-4618-A282-DDAC20861037}" type="sibTrans" cxnId="{29AC6D4D-F074-495C-BC55-F5C38FD42152}">
      <dgm:prSet/>
      <dgm:spPr/>
      <dgm:t>
        <a:bodyPr/>
        <a:lstStyle/>
        <a:p>
          <a:endParaRPr lang="hu-HU"/>
        </a:p>
      </dgm:t>
    </dgm:pt>
    <dgm:pt modelId="{FDB37F5A-963D-4995-A5EC-3E6F15E84249}">
      <dgm:prSet custT="1"/>
      <dgm:spPr/>
      <dgm:t>
        <a:bodyPr/>
        <a:lstStyle/>
        <a:p>
          <a:pPr rtl="0"/>
          <a:endParaRPr lang="hu-HU" sz="1800" dirty="0"/>
        </a:p>
      </dgm:t>
    </dgm:pt>
    <dgm:pt modelId="{4DBAA023-0AD5-456B-BD85-4C44870BFB57}" type="parTrans" cxnId="{EEE91302-CA58-4687-BEC4-948F29072B34}">
      <dgm:prSet/>
      <dgm:spPr/>
      <dgm:t>
        <a:bodyPr/>
        <a:lstStyle/>
        <a:p>
          <a:endParaRPr lang="hu-HU"/>
        </a:p>
      </dgm:t>
    </dgm:pt>
    <dgm:pt modelId="{1FB76F26-3EBF-4C39-8B30-01512B8D2026}" type="sibTrans" cxnId="{EEE91302-CA58-4687-BEC4-948F29072B34}">
      <dgm:prSet/>
      <dgm:spPr/>
      <dgm:t>
        <a:bodyPr/>
        <a:lstStyle/>
        <a:p>
          <a:endParaRPr lang="hu-HU"/>
        </a:p>
      </dgm:t>
    </dgm:pt>
    <dgm:pt modelId="{FC098BCB-5CE7-4371-9593-7F433047244D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u-HU" sz="1800" dirty="0" smtClean="0"/>
            <a:t>Milyen környezeti tényezők határozzák meg az önkormányzatok életét?</a:t>
          </a:r>
          <a:endParaRPr lang="hu-HU" sz="1800" dirty="0"/>
        </a:p>
      </dgm:t>
    </dgm:pt>
    <dgm:pt modelId="{697A1EE6-1282-4CF9-8429-E329B756EF49}" type="parTrans" cxnId="{8FE9FA32-B28D-42D6-82AC-44596D0C6ECB}">
      <dgm:prSet/>
      <dgm:spPr/>
      <dgm:t>
        <a:bodyPr/>
        <a:lstStyle/>
        <a:p>
          <a:endParaRPr lang="hu-HU"/>
        </a:p>
      </dgm:t>
    </dgm:pt>
    <dgm:pt modelId="{616FF5C8-51B4-4CEB-B6A4-C4FDDDBF0748}" type="sibTrans" cxnId="{8FE9FA32-B28D-42D6-82AC-44596D0C6ECB}">
      <dgm:prSet/>
      <dgm:spPr/>
      <dgm:t>
        <a:bodyPr/>
        <a:lstStyle/>
        <a:p>
          <a:endParaRPr lang="hu-HU"/>
        </a:p>
      </dgm:t>
    </dgm:pt>
    <dgm:pt modelId="{DEAE2CCB-69A3-42B5-A485-ED50400FEE53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rtl="0"/>
          <a:r>
            <a:rPr lang="hu-HU" sz="1800" dirty="0" smtClean="0"/>
            <a:t>Megfelelő gazdasági elemzési módszer kiválasztása</a:t>
          </a:r>
          <a:endParaRPr lang="hu-HU" sz="1800" dirty="0"/>
        </a:p>
      </dgm:t>
    </dgm:pt>
    <dgm:pt modelId="{E086D93F-FC0E-4AAA-925A-B46ECE9B20F3}" type="parTrans" cxnId="{69B3946B-7825-4351-9916-B6F4ABC6614C}">
      <dgm:prSet/>
      <dgm:spPr/>
      <dgm:t>
        <a:bodyPr/>
        <a:lstStyle/>
        <a:p>
          <a:endParaRPr lang="hu-HU"/>
        </a:p>
      </dgm:t>
    </dgm:pt>
    <dgm:pt modelId="{C63E5649-0679-4C5B-BB8F-D8C76FE7CF67}" type="sibTrans" cxnId="{69B3946B-7825-4351-9916-B6F4ABC6614C}">
      <dgm:prSet/>
      <dgm:spPr/>
      <dgm:t>
        <a:bodyPr/>
        <a:lstStyle/>
        <a:p>
          <a:endParaRPr lang="hu-HU"/>
        </a:p>
      </dgm:t>
    </dgm:pt>
    <dgm:pt modelId="{845AAFB6-8DE4-4A10-A1EB-9C888F514243}">
      <dgm:prSet custT="1"/>
      <dgm:spPr/>
      <dgm:t>
        <a:bodyPr/>
        <a:lstStyle/>
        <a:p>
          <a:pPr rtl="0"/>
          <a:r>
            <a:rPr lang="hu-HU" sz="1800" dirty="0" smtClean="0"/>
            <a:t>Milyen relációk igazolhatók az eszközök és a hatásterületük között?</a:t>
          </a:r>
          <a:endParaRPr lang="hu-HU" sz="1800" dirty="0"/>
        </a:p>
      </dgm:t>
    </dgm:pt>
    <dgm:pt modelId="{A74C4BCB-7B25-4D39-8293-FB94236DC1DD}" type="sibTrans" cxnId="{47F359CE-AFFA-4E3B-B136-4EA32DCFD161}">
      <dgm:prSet/>
      <dgm:spPr/>
      <dgm:t>
        <a:bodyPr/>
        <a:lstStyle/>
        <a:p>
          <a:endParaRPr lang="hu-HU" sz="1800"/>
        </a:p>
      </dgm:t>
    </dgm:pt>
    <dgm:pt modelId="{CDE7D913-CF10-49EE-A6F4-74620FF89E50}" type="parTrans" cxnId="{47F359CE-AFFA-4E3B-B136-4EA32DCFD161}">
      <dgm:prSet/>
      <dgm:spPr/>
      <dgm:t>
        <a:bodyPr/>
        <a:lstStyle/>
        <a:p>
          <a:endParaRPr lang="hu-HU" sz="1800"/>
        </a:p>
      </dgm:t>
    </dgm:pt>
    <dgm:pt modelId="{0B17241A-6B77-4356-B863-6BCD6D3588D0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rtl="0"/>
          <a:r>
            <a:rPr lang="hu-HU" sz="1800" dirty="0" smtClean="0"/>
            <a:t>Tézisek</a:t>
          </a:r>
          <a:endParaRPr lang="hu-HU" sz="1800" dirty="0"/>
        </a:p>
      </dgm:t>
    </dgm:pt>
    <dgm:pt modelId="{CCE50EEE-550E-4043-8A77-0D62340D24DA}" type="parTrans" cxnId="{D7631656-6932-497E-A05F-F933B42820D5}">
      <dgm:prSet/>
      <dgm:spPr/>
      <dgm:t>
        <a:bodyPr/>
        <a:lstStyle/>
        <a:p>
          <a:endParaRPr lang="hu-HU"/>
        </a:p>
      </dgm:t>
    </dgm:pt>
    <dgm:pt modelId="{48484ED4-6915-4FD2-AF22-B13FED03984F}" type="sibTrans" cxnId="{D7631656-6932-497E-A05F-F933B42820D5}">
      <dgm:prSet/>
      <dgm:spPr/>
      <dgm:t>
        <a:bodyPr/>
        <a:lstStyle/>
        <a:p>
          <a:endParaRPr lang="hu-HU"/>
        </a:p>
      </dgm:t>
    </dgm:pt>
    <dgm:pt modelId="{9EE249C2-41FD-43FD-8A33-820C4114DACA}">
      <dgm:prSet custT="1"/>
      <dgm:spPr/>
      <dgm:t>
        <a:bodyPr/>
        <a:lstStyle/>
        <a:p>
          <a:pPr rtl="0"/>
          <a:r>
            <a:rPr lang="hu-HU" sz="1800" dirty="0" smtClean="0"/>
            <a:t>Tézisek</a:t>
          </a:r>
          <a:endParaRPr lang="hu-HU" sz="1800" dirty="0"/>
        </a:p>
      </dgm:t>
    </dgm:pt>
    <dgm:pt modelId="{75135921-8306-41D3-AF6E-B736DCB3A042}" type="parTrans" cxnId="{8BB4BC07-9484-4815-A007-DEA2ED9A75E8}">
      <dgm:prSet/>
      <dgm:spPr/>
      <dgm:t>
        <a:bodyPr/>
        <a:lstStyle/>
        <a:p>
          <a:endParaRPr lang="hu-HU"/>
        </a:p>
      </dgm:t>
    </dgm:pt>
    <dgm:pt modelId="{D0890B4C-8113-4C39-9086-4D3E927452AE}" type="sibTrans" cxnId="{8BB4BC07-9484-4815-A007-DEA2ED9A75E8}">
      <dgm:prSet/>
      <dgm:spPr/>
      <dgm:t>
        <a:bodyPr/>
        <a:lstStyle/>
        <a:p>
          <a:endParaRPr lang="hu-HU"/>
        </a:p>
      </dgm:t>
    </dgm:pt>
    <dgm:pt modelId="{C9AC1044-BD5C-4BD3-9A77-49354CA4D91B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u-HU" sz="1800" dirty="0" smtClean="0"/>
            <a:t>Kérdőíves felmérés</a:t>
          </a:r>
          <a:endParaRPr lang="hu-HU" sz="1800" dirty="0"/>
        </a:p>
      </dgm:t>
    </dgm:pt>
    <dgm:pt modelId="{6EE456ED-4C51-4541-BB5C-6A3CDD33D900}" type="parTrans" cxnId="{10062B38-8867-49E0-AA38-9F1F150C9E95}">
      <dgm:prSet/>
      <dgm:spPr/>
      <dgm:t>
        <a:bodyPr/>
        <a:lstStyle/>
        <a:p>
          <a:endParaRPr lang="hu-HU"/>
        </a:p>
      </dgm:t>
    </dgm:pt>
    <dgm:pt modelId="{678E4533-33B6-4287-BDA2-5934B2DDBAE8}" type="sibTrans" cxnId="{10062B38-8867-49E0-AA38-9F1F150C9E95}">
      <dgm:prSet/>
      <dgm:spPr/>
      <dgm:t>
        <a:bodyPr/>
        <a:lstStyle/>
        <a:p>
          <a:endParaRPr lang="hu-HU"/>
        </a:p>
      </dgm:t>
    </dgm:pt>
    <dgm:pt modelId="{5E616B07-F03B-4D27-830C-744E4FAE8510}" type="pres">
      <dgm:prSet presAssocID="{33A747A1-8D0B-4B1F-BCEA-BD26DE9E5F9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830E0FED-92B4-41FA-8423-FEC51A0F50FC}" type="pres">
      <dgm:prSet presAssocID="{FC098BCB-5CE7-4371-9593-7F433047244D}" presName="linNode" presStyleCnt="0"/>
      <dgm:spPr/>
    </dgm:pt>
    <dgm:pt modelId="{113064EC-4152-497B-B1DF-543D1E714853}" type="pres">
      <dgm:prSet presAssocID="{FC098BCB-5CE7-4371-9593-7F433047244D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F98C16C-ED11-46A1-81D6-6998FBB514D6}" type="pres">
      <dgm:prSet presAssocID="{FC098BCB-5CE7-4371-9593-7F433047244D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F7C89CB-AFBB-49E7-9319-CD247B1D7DC8}" type="pres">
      <dgm:prSet presAssocID="{616FF5C8-51B4-4CEB-B6A4-C4FDDDBF0748}" presName="sp" presStyleCnt="0"/>
      <dgm:spPr/>
    </dgm:pt>
    <dgm:pt modelId="{5FD78D53-97CD-4D01-8E80-82129D7B8568}" type="pres">
      <dgm:prSet presAssocID="{8EF91A78-5610-4CC7-A751-AAB1A314D7C4}" presName="linNode" presStyleCnt="0"/>
      <dgm:spPr/>
    </dgm:pt>
    <dgm:pt modelId="{1BD6DEEC-07F7-4EB3-A870-2186A5DB1D4C}" type="pres">
      <dgm:prSet presAssocID="{8EF91A78-5610-4CC7-A751-AAB1A314D7C4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375B2EC-F279-4955-86F8-168ECB4DA36D}" type="pres">
      <dgm:prSet presAssocID="{8EF91A78-5610-4CC7-A751-AAB1A314D7C4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4FCE6C5-437D-4CB2-96AE-CB215EA17FFD}" type="pres">
      <dgm:prSet presAssocID="{5E497205-8EF3-470F-A9A2-E49DDCB8955F}" presName="sp" presStyleCnt="0"/>
      <dgm:spPr/>
    </dgm:pt>
    <dgm:pt modelId="{E086219C-AD98-4873-B990-45D01FFA9424}" type="pres">
      <dgm:prSet presAssocID="{F0C86C1E-19C6-4F01-93A0-033FFE0F3A0F}" presName="linNode" presStyleCnt="0"/>
      <dgm:spPr/>
    </dgm:pt>
    <dgm:pt modelId="{BD858313-8D7E-412A-B0A1-00F9C875D1F3}" type="pres">
      <dgm:prSet presAssocID="{F0C86C1E-19C6-4F01-93A0-033FFE0F3A0F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E041E37-B9E4-48D8-BA8A-4927E31C944C}" type="pres">
      <dgm:prSet presAssocID="{F0C86C1E-19C6-4F01-93A0-033FFE0F3A0F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5D6A3E9-9470-40E3-A7A7-72996A869FB3}" type="pres">
      <dgm:prSet presAssocID="{3A521ED4-50FB-4919-AA40-4B5C09C749E4}" presName="sp" presStyleCnt="0"/>
      <dgm:spPr/>
    </dgm:pt>
    <dgm:pt modelId="{05CEE06E-40E3-4DBD-ADEA-677E35478850}" type="pres">
      <dgm:prSet presAssocID="{845AAFB6-8DE4-4A10-A1EB-9C888F514243}" presName="linNode" presStyleCnt="0"/>
      <dgm:spPr/>
    </dgm:pt>
    <dgm:pt modelId="{8F04B936-682D-417D-8EFB-E59F9FBA6293}" type="pres">
      <dgm:prSet presAssocID="{845AAFB6-8DE4-4A10-A1EB-9C888F514243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5CED4E8-4FE9-4A65-B171-BDD0A4A306E1}" type="pres">
      <dgm:prSet presAssocID="{845AAFB6-8DE4-4A10-A1EB-9C888F514243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2059161-3C16-4B7E-8957-8CDBA7ABD661}" type="pres">
      <dgm:prSet presAssocID="{A74C4BCB-7B25-4D39-8293-FB94236DC1DD}" presName="sp" presStyleCnt="0"/>
      <dgm:spPr/>
    </dgm:pt>
    <dgm:pt modelId="{08579353-2B05-435D-B567-45ECC8CF3E34}" type="pres">
      <dgm:prSet presAssocID="{48BB1F05-0915-4951-A0E4-AB385DE1B973}" presName="linNode" presStyleCnt="0"/>
      <dgm:spPr/>
    </dgm:pt>
    <dgm:pt modelId="{66F1E08C-3F7B-4992-9A60-C81C2F9AE5C4}" type="pres">
      <dgm:prSet presAssocID="{48BB1F05-0915-4951-A0E4-AB385DE1B973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0019B08-57A6-4839-8606-4C129FEF0934}" type="pres">
      <dgm:prSet presAssocID="{48BB1F05-0915-4951-A0E4-AB385DE1B973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92A78626-4401-4FF2-84B2-800C4A06C5B7}" type="presOf" srcId="{845AAFB6-8DE4-4A10-A1EB-9C888F514243}" destId="{8F04B936-682D-417D-8EFB-E59F9FBA6293}" srcOrd="0" destOrd="0" presId="urn:microsoft.com/office/officeart/2005/8/layout/vList5"/>
    <dgm:cxn modelId="{360E8155-FCD2-43A1-AAA7-8617375A5284}" type="presOf" srcId="{C9AC1044-BD5C-4BD3-9A77-49354CA4D91B}" destId="{D5CED4E8-4FE9-4A65-B171-BDD0A4A306E1}" srcOrd="0" destOrd="1" presId="urn:microsoft.com/office/officeart/2005/8/layout/vList5"/>
    <dgm:cxn modelId="{8DA9A0C8-4F32-4167-8279-A76DEA802583}" srcId="{33A747A1-8D0B-4B1F-BCEA-BD26DE9E5F9B}" destId="{8EF91A78-5610-4CC7-A751-AAB1A314D7C4}" srcOrd="1" destOrd="0" parTransId="{9A2F8260-3F56-44A5-925C-C6ACD5E4B2FF}" sibTransId="{5E497205-8EF3-470F-A9A2-E49DDCB8955F}"/>
    <dgm:cxn modelId="{5010D004-9503-49A0-801B-A56154E1AC3F}" type="presOf" srcId="{33A747A1-8D0B-4B1F-BCEA-BD26DE9E5F9B}" destId="{5E616B07-F03B-4D27-830C-744E4FAE8510}" srcOrd="0" destOrd="0" presId="urn:microsoft.com/office/officeart/2005/8/layout/vList5"/>
    <dgm:cxn modelId="{47F359CE-AFFA-4E3B-B136-4EA32DCFD161}" srcId="{33A747A1-8D0B-4B1F-BCEA-BD26DE9E5F9B}" destId="{845AAFB6-8DE4-4A10-A1EB-9C888F514243}" srcOrd="3" destOrd="0" parTransId="{CDE7D913-CF10-49EE-A6F4-74620FF89E50}" sibTransId="{A74C4BCB-7B25-4D39-8293-FB94236DC1DD}"/>
    <dgm:cxn modelId="{DB30DD5D-188A-46A7-81AC-936B65AD261D}" srcId="{845AAFB6-8DE4-4A10-A1EB-9C888F514243}" destId="{B014102C-2558-4F73-9C7B-9C7685D21B8E}" srcOrd="0" destOrd="0" parTransId="{9DA3A35E-936A-4EB5-9F54-212A28FAA1E2}" sibTransId="{38E61F55-C664-40C1-95C6-BA29BA0B228E}"/>
    <dgm:cxn modelId="{700ABFF8-ABE6-4480-909C-98C27A90A382}" type="presOf" srcId="{F0C86C1E-19C6-4F01-93A0-033FFE0F3A0F}" destId="{BD858313-8D7E-412A-B0A1-00F9C875D1F3}" srcOrd="0" destOrd="0" presId="urn:microsoft.com/office/officeart/2005/8/layout/vList5"/>
    <dgm:cxn modelId="{8BB4BC07-9484-4815-A007-DEA2ED9A75E8}" srcId="{8EF91A78-5610-4CC7-A751-AAB1A314D7C4}" destId="{9EE249C2-41FD-43FD-8A33-820C4114DACA}" srcOrd="1" destOrd="0" parTransId="{75135921-8306-41D3-AF6E-B736DCB3A042}" sibTransId="{D0890B4C-8113-4C39-9086-4D3E927452AE}"/>
    <dgm:cxn modelId="{93970E56-E61E-4AF3-8D94-61D97645B490}" type="presOf" srcId="{92F64AA8-08D8-435D-AA02-2EC013521B32}" destId="{0375B2EC-F279-4955-86F8-168ECB4DA36D}" srcOrd="0" destOrd="0" presId="urn:microsoft.com/office/officeart/2005/8/layout/vList5"/>
    <dgm:cxn modelId="{10062B38-8867-49E0-AA38-9F1F150C9E95}" srcId="{845AAFB6-8DE4-4A10-A1EB-9C888F514243}" destId="{C9AC1044-BD5C-4BD3-9A77-49354CA4D91B}" srcOrd="1" destOrd="0" parTransId="{6EE456ED-4C51-4541-BB5C-6A3CDD33D900}" sibTransId="{678E4533-33B6-4287-BDA2-5934B2DDBAE8}"/>
    <dgm:cxn modelId="{AC3B965E-26C3-4556-93B5-9923EB03A9A3}" srcId="{F0C86C1E-19C6-4F01-93A0-033FFE0F3A0F}" destId="{D7B5EAD6-6A68-4FFE-907B-D5EE87677833}" srcOrd="0" destOrd="0" parTransId="{10CB4ABA-C95E-418D-9BF9-346C41EC9A95}" sibTransId="{E2E1893F-6DE5-4155-8995-F5022700468E}"/>
    <dgm:cxn modelId="{7D140983-B643-4811-B655-790453A39331}" type="presOf" srcId="{8EF91A78-5610-4CC7-A751-AAB1A314D7C4}" destId="{1BD6DEEC-07F7-4EB3-A870-2186A5DB1D4C}" srcOrd="0" destOrd="0" presId="urn:microsoft.com/office/officeart/2005/8/layout/vList5"/>
    <dgm:cxn modelId="{6BD146BA-AF96-431C-A2C7-3ED12A95A510}" type="presOf" srcId="{0B17241A-6B77-4356-B863-6BCD6D3588D0}" destId="{DF98C16C-ED11-46A1-81D6-6998FBB514D6}" srcOrd="0" destOrd="1" presId="urn:microsoft.com/office/officeart/2005/8/layout/vList5"/>
    <dgm:cxn modelId="{046D0C98-F80A-4357-BA47-CE339A60611A}" type="presOf" srcId="{B014102C-2558-4F73-9C7B-9C7685D21B8E}" destId="{D5CED4E8-4FE9-4A65-B171-BDD0A4A306E1}" srcOrd="0" destOrd="0" presId="urn:microsoft.com/office/officeart/2005/8/layout/vList5"/>
    <dgm:cxn modelId="{D7631656-6932-497E-A05F-F933B42820D5}" srcId="{FC098BCB-5CE7-4371-9593-7F433047244D}" destId="{0B17241A-6B77-4356-B863-6BCD6D3588D0}" srcOrd="1" destOrd="0" parTransId="{CCE50EEE-550E-4043-8A77-0D62340D24DA}" sibTransId="{48484ED4-6915-4FD2-AF22-B13FED03984F}"/>
    <dgm:cxn modelId="{568EE2EA-A6B4-4D73-86B6-8C13A14EB0D2}" type="presOf" srcId="{5D27B4E1-108F-4870-9EC9-006ECB2312D0}" destId="{00019B08-57A6-4839-8606-4C129FEF0934}" srcOrd="0" destOrd="1" presId="urn:microsoft.com/office/officeart/2005/8/layout/vList5"/>
    <dgm:cxn modelId="{C942BD8C-C166-4B30-9BBD-CA7CB2CD0B3A}" type="presOf" srcId="{FDB37F5A-963D-4995-A5EC-3E6F15E84249}" destId="{DE041E37-B9E4-48D8-BA8A-4927E31C944C}" srcOrd="0" destOrd="1" presId="urn:microsoft.com/office/officeart/2005/8/layout/vList5"/>
    <dgm:cxn modelId="{9CBC6398-6499-4BB9-B82D-CFCA61E566DA}" type="presOf" srcId="{FC098BCB-5CE7-4371-9593-7F433047244D}" destId="{113064EC-4152-497B-B1DF-543D1E714853}" srcOrd="0" destOrd="0" presId="urn:microsoft.com/office/officeart/2005/8/layout/vList5"/>
    <dgm:cxn modelId="{69B3946B-7825-4351-9916-B6F4ABC6614C}" srcId="{FC098BCB-5CE7-4371-9593-7F433047244D}" destId="{DEAE2CCB-69A3-42B5-A485-ED50400FEE53}" srcOrd="0" destOrd="0" parTransId="{E086D93F-FC0E-4AAA-925A-B46ECE9B20F3}" sibTransId="{C63E5649-0679-4C5B-BB8F-D8C76FE7CF67}"/>
    <dgm:cxn modelId="{8B90FD75-654D-49DE-9AE3-9BC2591EFD25}" type="presOf" srcId="{9EE249C2-41FD-43FD-8A33-820C4114DACA}" destId="{0375B2EC-F279-4955-86F8-168ECB4DA36D}" srcOrd="0" destOrd="1" presId="urn:microsoft.com/office/officeart/2005/8/layout/vList5"/>
    <dgm:cxn modelId="{6DC6583D-9290-4ED9-8B44-22923FE4A878}" type="presOf" srcId="{48BB1F05-0915-4951-A0E4-AB385DE1B973}" destId="{66F1E08C-3F7B-4992-9A60-C81C2F9AE5C4}" srcOrd="0" destOrd="0" presId="urn:microsoft.com/office/officeart/2005/8/layout/vList5"/>
    <dgm:cxn modelId="{E8224C71-6149-43DD-B245-8ECC559E4F88}" type="presOf" srcId="{DEAE2CCB-69A3-42B5-A485-ED50400FEE53}" destId="{DF98C16C-ED11-46A1-81D6-6998FBB514D6}" srcOrd="0" destOrd="0" presId="urn:microsoft.com/office/officeart/2005/8/layout/vList5"/>
    <dgm:cxn modelId="{EE6BCC07-559E-4150-8455-ABC2DAA2FDB0}" type="presOf" srcId="{D7B5EAD6-6A68-4FFE-907B-D5EE87677833}" destId="{DE041E37-B9E4-48D8-BA8A-4927E31C944C}" srcOrd="0" destOrd="0" presId="urn:microsoft.com/office/officeart/2005/8/layout/vList5"/>
    <dgm:cxn modelId="{D8D1BB4D-9EFF-43BF-AA68-8C13511C122B}" srcId="{8EF91A78-5610-4CC7-A751-AAB1A314D7C4}" destId="{92F64AA8-08D8-435D-AA02-2EC013521B32}" srcOrd="0" destOrd="0" parTransId="{8DFD8D52-0DF0-4C00-B80E-B0C6A2BE57E6}" sibTransId="{B36542DA-8118-4875-87CE-20BB3D65A1F5}"/>
    <dgm:cxn modelId="{40CC5B77-1668-48A2-BE3A-B6CDC3BF0FD5}" srcId="{33A747A1-8D0B-4B1F-BCEA-BD26DE9E5F9B}" destId="{48BB1F05-0915-4951-A0E4-AB385DE1B973}" srcOrd="4" destOrd="0" parTransId="{F0032518-E7E2-477F-A498-3CB9D228019D}" sibTransId="{62E5A34D-CB5D-480A-BA1B-F3C14E8B041D}"/>
    <dgm:cxn modelId="{D0697F22-396E-4D82-A960-6DE2CD800A1C}" srcId="{33A747A1-8D0B-4B1F-BCEA-BD26DE9E5F9B}" destId="{F0C86C1E-19C6-4F01-93A0-033FFE0F3A0F}" srcOrd="2" destOrd="0" parTransId="{C334D218-FDB0-4134-8609-C39B574E3989}" sibTransId="{3A521ED4-50FB-4919-AA40-4B5C09C749E4}"/>
    <dgm:cxn modelId="{8FE9FA32-B28D-42D6-82AC-44596D0C6ECB}" srcId="{33A747A1-8D0B-4B1F-BCEA-BD26DE9E5F9B}" destId="{FC098BCB-5CE7-4371-9593-7F433047244D}" srcOrd="0" destOrd="0" parTransId="{697A1EE6-1282-4CF9-8429-E329B756EF49}" sibTransId="{616FF5C8-51B4-4CEB-B6A4-C4FDDDBF0748}"/>
    <dgm:cxn modelId="{EEE91302-CA58-4687-BEC4-948F29072B34}" srcId="{F0C86C1E-19C6-4F01-93A0-033FFE0F3A0F}" destId="{FDB37F5A-963D-4995-A5EC-3E6F15E84249}" srcOrd="1" destOrd="0" parTransId="{4DBAA023-0AD5-456B-BD85-4C44870BFB57}" sibTransId="{1FB76F26-3EBF-4C39-8B30-01512B8D2026}"/>
    <dgm:cxn modelId="{14D8CA8F-8EDE-4B47-978D-6C55050210F7}" srcId="{48BB1F05-0915-4951-A0E4-AB385DE1B973}" destId="{5D27B4E1-108F-4870-9EC9-006ECB2312D0}" srcOrd="1" destOrd="0" parTransId="{028AEFAE-C773-4654-A275-552F8917000C}" sibTransId="{EFE20346-4350-44D5-AD31-6E7A6BB82260}"/>
    <dgm:cxn modelId="{29AC6D4D-F074-495C-BC55-F5C38FD42152}" srcId="{48BB1F05-0915-4951-A0E4-AB385DE1B973}" destId="{911B6290-1FB5-4D08-B89F-44F02002BC84}" srcOrd="0" destOrd="0" parTransId="{1AA1AE35-E76A-4720-9D10-4CF691F5B4BE}" sibTransId="{AD3A3CE9-F0BE-4618-A282-DDAC20861037}"/>
    <dgm:cxn modelId="{3AD2DF2E-899F-45C0-B52E-41B675B58EED}" type="presOf" srcId="{911B6290-1FB5-4D08-B89F-44F02002BC84}" destId="{00019B08-57A6-4839-8606-4C129FEF0934}" srcOrd="0" destOrd="0" presId="urn:microsoft.com/office/officeart/2005/8/layout/vList5"/>
    <dgm:cxn modelId="{1B60ADF5-3FB4-4FCB-88AC-EA88D2D8456D}" type="presParOf" srcId="{5E616B07-F03B-4D27-830C-744E4FAE8510}" destId="{830E0FED-92B4-41FA-8423-FEC51A0F50FC}" srcOrd="0" destOrd="0" presId="urn:microsoft.com/office/officeart/2005/8/layout/vList5"/>
    <dgm:cxn modelId="{6B7FB7F8-5FAA-47B3-8329-970576E9E2AA}" type="presParOf" srcId="{830E0FED-92B4-41FA-8423-FEC51A0F50FC}" destId="{113064EC-4152-497B-B1DF-543D1E714853}" srcOrd="0" destOrd="0" presId="urn:microsoft.com/office/officeart/2005/8/layout/vList5"/>
    <dgm:cxn modelId="{E70DDB6C-956D-4357-BB2B-BD233EC0998D}" type="presParOf" srcId="{830E0FED-92B4-41FA-8423-FEC51A0F50FC}" destId="{DF98C16C-ED11-46A1-81D6-6998FBB514D6}" srcOrd="1" destOrd="0" presId="urn:microsoft.com/office/officeart/2005/8/layout/vList5"/>
    <dgm:cxn modelId="{5072DF34-DEF0-4954-BB8B-266DAD0BC99E}" type="presParOf" srcId="{5E616B07-F03B-4D27-830C-744E4FAE8510}" destId="{0F7C89CB-AFBB-49E7-9319-CD247B1D7DC8}" srcOrd="1" destOrd="0" presId="urn:microsoft.com/office/officeart/2005/8/layout/vList5"/>
    <dgm:cxn modelId="{B03C2D62-98F6-447F-9DBF-20F7243908BA}" type="presParOf" srcId="{5E616B07-F03B-4D27-830C-744E4FAE8510}" destId="{5FD78D53-97CD-4D01-8E80-82129D7B8568}" srcOrd="2" destOrd="0" presId="urn:microsoft.com/office/officeart/2005/8/layout/vList5"/>
    <dgm:cxn modelId="{E600BD5F-80A7-4C9B-B15C-6E3492D42E60}" type="presParOf" srcId="{5FD78D53-97CD-4D01-8E80-82129D7B8568}" destId="{1BD6DEEC-07F7-4EB3-A870-2186A5DB1D4C}" srcOrd="0" destOrd="0" presId="urn:microsoft.com/office/officeart/2005/8/layout/vList5"/>
    <dgm:cxn modelId="{BEE5EE64-93CE-4A92-95B3-2DF0F6C00003}" type="presParOf" srcId="{5FD78D53-97CD-4D01-8E80-82129D7B8568}" destId="{0375B2EC-F279-4955-86F8-168ECB4DA36D}" srcOrd="1" destOrd="0" presId="urn:microsoft.com/office/officeart/2005/8/layout/vList5"/>
    <dgm:cxn modelId="{DB7F2E5B-1911-45A2-B9E9-F89EDE85FF17}" type="presParOf" srcId="{5E616B07-F03B-4D27-830C-744E4FAE8510}" destId="{14FCE6C5-437D-4CB2-96AE-CB215EA17FFD}" srcOrd="3" destOrd="0" presId="urn:microsoft.com/office/officeart/2005/8/layout/vList5"/>
    <dgm:cxn modelId="{425AD4B6-8D25-4517-B0E4-30B03BBF9B44}" type="presParOf" srcId="{5E616B07-F03B-4D27-830C-744E4FAE8510}" destId="{E086219C-AD98-4873-B990-45D01FFA9424}" srcOrd="4" destOrd="0" presId="urn:microsoft.com/office/officeart/2005/8/layout/vList5"/>
    <dgm:cxn modelId="{EC144A93-2890-4F86-84E5-313B2A2D1632}" type="presParOf" srcId="{E086219C-AD98-4873-B990-45D01FFA9424}" destId="{BD858313-8D7E-412A-B0A1-00F9C875D1F3}" srcOrd="0" destOrd="0" presId="urn:microsoft.com/office/officeart/2005/8/layout/vList5"/>
    <dgm:cxn modelId="{7DC2764B-55B6-4A14-8DDA-30FE98BEF9BE}" type="presParOf" srcId="{E086219C-AD98-4873-B990-45D01FFA9424}" destId="{DE041E37-B9E4-48D8-BA8A-4927E31C944C}" srcOrd="1" destOrd="0" presId="urn:microsoft.com/office/officeart/2005/8/layout/vList5"/>
    <dgm:cxn modelId="{1DD4F873-ADDE-49F5-AA0E-447EA2C77E39}" type="presParOf" srcId="{5E616B07-F03B-4D27-830C-744E4FAE8510}" destId="{55D6A3E9-9470-40E3-A7A7-72996A869FB3}" srcOrd="5" destOrd="0" presId="urn:microsoft.com/office/officeart/2005/8/layout/vList5"/>
    <dgm:cxn modelId="{4D481831-1D1D-4794-807B-109B64435455}" type="presParOf" srcId="{5E616B07-F03B-4D27-830C-744E4FAE8510}" destId="{05CEE06E-40E3-4DBD-ADEA-677E35478850}" srcOrd="6" destOrd="0" presId="urn:microsoft.com/office/officeart/2005/8/layout/vList5"/>
    <dgm:cxn modelId="{0DDE903C-4505-4D04-9C6A-714DA2208701}" type="presParOf" srcId="{05CEE06E-40E3-4DBD-ADEA-677E35478850}" destId="{8F04B936-682D-417D-8EFB-E59F9FBA6293}" srcOrd="0" destOrd="0" presId="urn:microsoft.com/office/officeart/2005/8/layout/vList5"/>
    <dgm:cxn modelId="{05920118-C11A-4390-832B-0EF3DC5CDCEF}" type="presParOf" srcId="{05CEE06E-40E3-4DBD-ADEA-677E35478850}" destId="{D5CED4E8-4FE9-4A65-B171-BDD0A4A306E1}" srcOrd="1" destOrd="0" presId="urn:microsoft.com/office/officeart/2005/8/layout/vList5"/>
    <dgm:cxn modelId="{B316372C-3767-470E-A3E3-3B775F7F2566}" type="presParOf" srcId="{5E616B07-F03B-4D27-830C-744E4FAE8510}" destId="{D2059161-3C16-4B7E-8957-8CDBA7ABD661}" srcOrd="7" destOrd="0" presId="urn:microsoft.com/office/officeart/2005/8/layout/vList5"/>
    <dgm:cxn modelId="{51D5A04D-DE32-46F3-AB74-FC7936E2DC64}" type="presParOf" srcId="{5E616B07-F03B-4D27-830C-744E4FAE8510}" destId="{08579353-2B05-435D-B567-45ECC8CF3E34}" srcOrd="8" destOrd="0" presId="urn:microsoft.com/office/officeart/2005/8/layout/vList5"/>
    <dgm:cxn modelId="{4C02F8EC-631D-4EFD-A4A9-0A7BDC2EB6B6}" type="presParOf" srcId="{08579353-2B05-435D-B567-45ECC8CF3E34}" destId="{66F1E08C-3F7B-4992-9A60-C81C2F9AE5C4}" srcOrd="0" destOrd="0" presId="urn:microsoft.com/office/officeart/2005/8/layout/vList5"/>
    <dgm:cxn modelId="{29DA3263-C01C-4BC6-998A-7685070CE908}" type="presParOf" srcId="{08579353-2B05-435D-B567-45ECC8CF3E34}" destId="{00019B08-57A6-4839-8606-4C129FEF0934}" srcOrd="1" destOrd="0" presId="urn:microsoft.com/office/officeart/2005/8/layout/vList5"/>
  </dgm:cxnLst>
  <dgm:bg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A747A1-8D0B-4B1F-BCEA-BD26DE9E5F9B}" type="doc">
      <dgm:prSet loTypeId="urn:microsoft.com/office/officeart/2005/8/layout/vList5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8EF91A78-5610-4CC7-A751-AAB1A314D7C4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u-HU" sz="1800" dirty="0" smtClean="0"/>
            <a:t>Hogyan csoportosíthatók az önkormányzati eszközök? </a:t>
          </a:r>
          <a:endParaRPr lang="hu-HU" sz="1800" dirty="0"/>
        </a:p>
      </dgm:t>
    </dgm:pt>
    <dgm:pt modelId="{9A2F8260-3F56-44A5-925C-C6ACD5E4B2FF}" type="parTrans" cxnId="{8DA9A0C8-4F32-4167-8279-A76DEA802583}">
      <dgm:prSet/>
      <dgm:spPr/>
      <dgm:t>
        <a:bodyPr/>
        <a:lstStyle/>
        <a:p>
          <a:endParaRPr lang="hu-HU" sz="1800"/>
        </a:p>
      </dgm:t>
    </dgm:pt>
    <dgm:pt modelId="{5E497205-8EF3-470F-A9A2-E49DDCB8955F}" type="sibTrans" cxnId="{8DA9A0C8-4F32-4167-8279-A76DEA802583}">
      <dgm:prSet/>
      <dgm:spPr/>
      <dgm:t>
        <a:bodyPr/>
        <a:lstStyle/>
        <a:p>
          <a:endParaRPr lang="hu-HU" sz="1800"/>
        </a:p>
      </dgm:t>
    </dgm:pt>
    <dgm:pt modelId="{F0C86C1E-19C6-4F01-93A0-033FFE0F3A0F}">
      <dgm:prSet custT="1"/>
      <dgm:spPr/>
      <dgm:t>
        <a:bodyPr/>
        <a:lstStyle/>
        <a:p>
          <a:pPr rtl="0"/>
          <a:r>
            <a:rPr lang="hu-HU" sz="1800" dirty="0" smtClean="0"/>
            <a:t>Milyen empirikus kapcsolat azonosítható az eszközök és hatásterületük között?</a:t>
          </a:r>
          <a:endParaRPr lang="hu-HU" sz="1800" dirty="0"/>
        </a:p>
      </dgm:t>
    </dgm:pt>
    <dgm:pt modelId="{C334D218-FDB0-4134-8609-C39B574E3989}" type="parTrans" cxnId="{D0697F22-396E-4D82-A960-6DE2CD800A1C}">
      <dgm:prSet/>
      <dgm:spPr/>
      <dgm:t>
        <a:bodyPr/>
        <a:lstStyle/>
        <a:p>
          <a:endParaRPr lang="hu-HU" sz="1800"/>
        </a:p>
      </dgm:t>
    </dgm:pt>
    <dgm:pt modelId="{3A521ED4-50FB-4919-AA40-4B5C09C749E4}" type="sibTrans" cxnId="{D0697F22-396E-4D82-A960-6DE2CD800A1C}">
      <dgm:prSet/>
      <dgm:spPr/>
      <dgm:t>
        <a:bodyPr/>
        <a:lstStyle/>
        <a:p>
          <a:endParaRPr lang="hu-HU" sz="1800"/>
        </a:p>
      </dgm:t>
    </dgm:pt>
    <dgm:pt modelId="{48BB1F05-0915-4951-A0E4-AB385DE1B973}">
      <dgm:prSet custT="1"/>
      <dgm:spPr/>
      <dgm:t>
        <a:bodyPr/>
        <a:lstStyle/>
        <a:p>
          <a:pPr rtl="0"/>
          <a:r>
            <a:rPr lang="hu-HU" sz="1800" dirty="0" smtClean="0"/>
            <a:t>Modellezhető-e ez a viszonyrendszer? </a:t>
          </a:r>
          <a:endParaRPr lang="hu-HU" sz="1800" dirty="0"/>
        </a:p>
      </dgm:t>
    </dgm:pt>
    <dgm:pt modelId="{F0032518-E7E2-477F-A498-3CB9D228019D}" type="parTrans" cxnId="{40CC5B77-1668-48A2-BE3A-B6CDC3BF0FD5}">
      <dgm:prSet/>
      <dgm:spPr/>
      <dgm:t>
        <a:bodyPr/>
        <a:lstStyle/>
        <a:p>
          <a:endParaRPr lang="hu-HU" sz="1800"/>
        </a:p>
      </dgm:t>
    </dgm:pt>
    <dgm:pt modelId="{62E5A34D-CB5D-480A-BA1B-F3C14E8B041D}" type="sibTrans" cxnId="{40CC5B77-1668-48A2-BE3A-B6CDC3BF0FD5}">
      <dgm:prSet/>
      <dgm:spPr/>
      <dgm:t>
        <a:bodyPr/>
        <a:lstStyle/>
        <a:p>
          <a:endParaRPr lang="hu-HU" sz="1800"/>
        </a:p>
      </dgm:t>
    </dgm:pt>
    <dgm:pt modelId="{92F64AA8-08D8-435D-AA02-2EC013521B32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u-HU" sz="1800" dirty="0" smtClean="0"/>
            <a:t>Jogszabályi elemzés</a:t>
          </a:r>
          <a:endParaRPr lang="hu-HU" sz="1800" dirty="0"/>
        </a:p>
      </dgm:t>
    </dgm:pt>
    <dgm:pt modelId="{8DFD8D52-0DF0-4C00-B80E-B0C6A2BE57E6}" type="parTrans" cxnId="{D8D1BB4D-9EFF-43BF-AA68-8C13511C122B}">
      <dgm:prSet/>
      <dgm:spPr/>
      <dgm:t>
        <a:bodyPr/>
        <a:lstStyle/>
        <a:p>
          <a:endParaRPr lang="hu-HU" sz="1800"/>
        </a:p>
      </dgm:t>
    </dgm:pt>
    <dgm:pt modelId="{B36542DA-8118-4875-87CE-20BB3D65A1F5}" type="sibTrans" cxnId="{D8D1BB4D-9EFF-43BF-AA68-8C13511C122B}">
      <dgm:prSet/>
      <dgm:spPr/>
      <dgm:t>
        <a:bodyPr/>
        <a:lstStyle/>
        <a:p>
          <a:endParaRPr lang="hu-HU" sz="1800"/>
        </a:p>
      </dgm:t>
    </dgm:pt>
    <dgm:pt modelId="{D7B5EAD6-6A68-4FFE-907B-D5EE87677833}">
      <dgm:prSet custT="1"/>
      <dgm:spPr/>
      <dgm:t>
        <a:bodyPr/>
        <a:lstStyle/>
        <a:p>
          <a:pPr rtl="0"/>
          <a:r>
            <a:rPr lang="hu-HU" sz="1800" dirty="0" smtClean="0"/>
            <a:t>Esettanulmányok </a:t>
          </a:r>
          <a:endParaRPr lang="hu-HU" sz="1800" dirty="0"/>
        </a:p>
      </dgm:t>
    </dgm:pt>
    <dgm:pt modelId="{10CB4ABA-C95E-418D-9BF9-346C41EC9A95}" type="parTrans" cxnId="{AC3B965E-26C3-4556-93B5-9923EB03A9A3}">
      <dgm:prSet/>
      <dgm:spPr/>
      <dgm:t>
        <a:bodyPr/>
        <a:lstStyle/>
        <a:p>
          <a:endParaRPr lang="hu-HU"/>
        </a:p>
      </dgm:t>
    </dgm:pt>
    <dgm:pt modelId="{E2E1893F-6DE5-4155-8995-F5022700468E}" type="sibTrans" cxnId="{AC3B965E-26C3-4556-93B5-9923EB03A9A3}">
      <dgm:prSet/>
      <dgm:spPr/>
      <dgm:t>
        <a:bodyPr/>
        <a:lstStyle/>
        <a:p>
          <a:endParaRPr lang="hu-HU"/>
        </a:p>
      </dgm:t>
    </dgm:pt>
    <dgm:pt modelId="{B014102C-2558-4F73-9C7B-9C7685D21B8E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u-HU" sz="1800" dirty="0" smtClean="0"/>
            <a:t>Hipotézis-mátrix felállítása</a:t>
          </a:r>
          <a:endParaRPr lang="hu-HU" sz="1800" dirty="0"/>
        </a:p>
      </dgm:t>
    </dgm:pt>
    <dgm:pt modelId="{9DA3A35E-936A-4EB5-9F54-212A28FAA1E2}" type="parTrans" cxnId="{DB30DD5D-188A-46A7-81AC-936B65AD261D}">
      <dgm:prSet/>
      <dgm:spPr/>
      <dgm:t>
        <a:bodyPr/>
        <a:lstStyle/>
        <a:p>
          <a:endParaRPr lang="hu-HU"/>
        </a:p>
      </dgm:t>
    </dgm:pt>
    <dgm:pt modelId="{38E61F55-C664-40C1-95C6-BA29BA0B228E}" type="sibTrans" cxnId="{DB30DD5D-188A-46A7-81AC-936B65AD261D}">
      <dgm:prSet/>
      <dgm:spPr/>
      <dgm:t>
        <a:bodyPr/>
        <a:lstStyle/>
        <a:p>
          <a:endParaRPr lang="hu-HU"/>
        </a:p>
      </dgm:t>
    </dgm:pt>
    <dgm:pt modelId="{5D27B4E1-108F-4870-9EC9-006ECB2312D0}">
      <dgm:prSet custT="1"/>
      <dgm:spPr/>
      <dgm:t>
        <a:bodyPr/>
        <a:lstStyle/>
        <a:p>
          <a:pPr rtl="0"/>
          <a:r>
            <a:rPr lang="hu-HU" sz="1800" dirty="0" smtClean="0"/>
            <a:t>Indikátorrendszer kidolgozása</a:t>
          </a:r>
          <a:endParaRPr lang="hu-HU" sz="1800" dirty="0"/>
        </a:p>
      </dgm:t>
    </dgm:pt>
    <dgm:pt modelId="{028AEFAE-C773-4654-A275-552F8917000C}" type="parTrans" cxnId="{14D8CA8F-8EDE-4B47-978D-6C55050210F7}">
      <dgm:prSet/>
      <dgm:spPr/>
      <dgm:t>
        <a:bodyPr/>
        <a:lstStyle/>
        <a:p>
          <a:endParaRPr lang="hu-HU"/>
        </a:p>
      </dgm:t>
    </dgm:pt>
    <dgm:pt modelId="{EFE20346-4350-44D5-AD31-6E7A6BB82260}" type="sibTrans" cxnId="{14D8CA8F-8EDE-4B47-978D-6C55050210F7}">
      <dgm:prSet/>
      <dgm:spPr/>
      <dgm:t>
        <a:bodyPr/>
        <a:lstStyle/>
        <a:p>
          <a:endParaRPr lang="hu-HU"/>
        </a:p>
      </dgm:t>
    </dgm:pt>
    <dgm:pt modelId="{911B6290-1FB5-4D08-B89F-44F02002BC84}">
      <dgm:prSet custT="1"/>
      <dgm:spPr/>
      <dgm:t>
        <a:bodyPr/>
        <a:lstStyle/>
        <a:p>
          <a:pPr rtl="0"/>
          <a:r>
            <a:rPr lang="hu-HU" sz="1800" dirty="0" smtClean="0"/>
            <a:t>Összefüggések és erősségük elemzése</a:t>
          </a:r>
          <a:endParaRPr lang="hu-HU" sz="1800" dirty="0"/>
        </a:p>
      </dgm:t>
    </dgm:pt>
    <dgm:pt modelId="{1AA1AE35-E76A-4720-9D10-4CF691F5B4BE}" type="parTrans" cxnId="{29AC6D4D-F074-495C-BC55-F5C38FD42152}">
      <dgm:prSet/>
      <dgm:spPr/>
      <dgm:t>
        <a:bodyPr/>
        <a:lstStyle/>
        <a:p>
          <a:endParaRPr lang="hu-HU"/>
        </a:p>
      </dgm:t>
    </dgm:pt>
    <dgm:pt modelId="{AD3A3CE9-F0BE-4618-A282-DDAC20861037}" type="sibTrans" cxnId="{29AC6D4D-F074-495C-BC55-F5C38FD42152}">
      <dgm:prSet/>
      <dgm:spPr/>
      <dgm:t>
        <a:bodyPr/>
        <a:lstStyle/>
        <a:p>
          <a:endParaRPr lang="hu-HU"/>
        </a:p>
      </dgm:t>
    </dgm:pt>
    <dgm:pt modelId="{FDB37F5A-963D-4995-A5EC-3E6F15E84249}">
      <dgm:prSet custT="1"/>
      <dgm:spPr/>
      <dgm:t>
        <a:bodyPr/>
        <a:lstStyle/>
        <a:p>
          <a:pPr rtl="0"/>
          <a:endParaRPr lang="hu-HU" sz="1800" dirty="0"/>
        </a:p>
      </dgm:t>
    </dgm:pt>
    <dgm:pt modelId="{4DBAA023-0AD5-456B-BD85-4C44870BFB57}" type="parTrans" cxnId="{EEE91302-CA58-4687-BEC4-948F29072B34}">
      <dgm:prSet/>
      <dgm:spPr/>
      <dgm:t>
        <a:bodyPr/>
        <a:lstStyle/>
        <a:p>
          <a:endParaRPr lang="hu-HU"/>
        </a:p>
      </dgm:t>
    </dgm:pt>
    <dgm:pt modelId="{1FB76F26-3EBF-4C39-8B30-01512B8D2026}" type="sibTrans" cxnId="{EEE91302-CA58-4687-BEC4-948F29072B34}">
      <dgm:prSet/>
      <dgm:spPr/>
      <dgm:t>
        <a:bodyPr/>
        <a:lstStyle/>
        <a:p>
          <a:endParaRPr lang="hu-HU"/>
        </a:p>
      </dgm:t>
    </dgm:pt>
    <dgm:pt modelId="{FC098BCB-5CE7-4371-9593-7F433047244D}">
      <dgm:prSet custT="1"/>
      <dgm:spPr>
        <a:solidFill>
          <a:schemeClr val="bg1"/>
        </a:solidFill>
      </dgm:spPr>
      <dgm:t>
        <a:bodyPr/>
        <a:lstStyle/>
        <a:p>
          <a:pPr rtl="0"/>
          <a:r>
            <a:rPr lang="hu-HU" sz="1800" dirty="0" smtClean="0"/>
            <a:t>Milyen környezeti tényezők határozzák meg az önkormányzatok életét?</a:t>
          </a:r>
          <a:endParaRPr lang="hu-HU" sz="1800" dirty="0"/>
        </a:p>
      </dgm:t>
    </dgm:pt>
    <dgm:pt modelId="{697A1EE6-1282-4CF9-8429-E329B756EF49}" type="parTrans" cxnId="{8FE9FA32-B28D-42D6-82AC-44596D0C6ECB}">
      <dgm:prSet/>
      <dgm:spPr/>
      <dgm:t>
        <a:bodyPr/>
        <a:lstStyle/>
        <a:p>
          <a:endParaRPr lang="hu-HU"/>
        </a:p>
      </dgm:t>
    </dgm:pt>
    <dgm:pt modelId="{616FF5C8-51B4-4CEB-B6A4-C4FDDDBF0748}" type="sibTrans" cxnId="{8FE9FA32-B28D-42D6-82AC-44596D0C6ECB}">
      <dgm:prSet/>
      <dgm:spPr/>
      <dgm:t>
        <a:bodyPr/>
        <a:lstStyle/>
        <a:p>
          <a:endParaRPr lang="hu-HU"/>
        </a:p>
      </dgm:t>
    </dgm:pt>
    <dgm:pt modelId="{DEAE2CCB-69A3-42B5-A485-ED50400FEE53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rtl="0"/>
          <a:r>
            <a:rPr lang="hu-HU" sz="1800" dirty="0" smtClean="0"/>
            <a:t>Megfelelő gazdasági elemzési módszer kiválasztása</a:t>
          </a:r>
          <a:endParaRPr lang="hu-HU" sz="1800" dirty="0"/>
        </a:p>
      </dgm:t>
    </dgm:pt>
    <dgm:pt modelId="{E086D93F-FC0E-4AAA-925A-B46ECE9B20F3}" type="parTrans" cxnId="{69B3946B-7825-4351-9916-B6F4ABC6614C}">
      <dgm:prSet/>
      <dgm:spPr/>
      <dgm:t>
        <a:bodyPr/>
        <a:lstStyle/>
        <a:p>
          <a:endParaRPr lang="hu-HU"/>
        </a:p>
      </dgm:t>
    </dgm:pt>
    <dgm:pt modelId="{C63E5649-0679-4C5B-BB8F-D8C76FE7CF67}" type="sibTrans" cxnId="{69B3946B-7825-4351-9916-B6F4ABC6614C}">
      <dgm:prSet/>
      <dgm:spPr/>
      <dgm:t>
        <a:bodyPr/>
        <a:lstStyle/>
        <a:p>
          <a:endParaRPr lang="hu-HU"/>
        </a:p>
      </dgm:t>
    </dgm:pt>
    <dgm:pt modelId="{845AAFB6-8DE4-4A10-A1EB-9C888F514243}">
      <dgm:prSet custT="1"/>
      <dgm:spPr/>
      <dgm:t>
        <a:bodyPr/>
        <a:lstStyle/>
        <a:p>
          <a:pPr rtl="0"/>
          <a:r>
            <a:rPr lang="hu-HU" sz="1800" dirty="0" smtClean="0"/>
            <a:t>Milyen relációk igazolhatók az eszközök és a hatásterületük között?</a:t>
          </a:r>
          <a:endParaRPr lang="hu-HU" sz="1800" dirty="0"/>
        </a:p>
      </dgm:t>
    </dgm:pt>
    <dgm:pt modelId="{A74C4BCB-7B25-4D39-8293-FB94236DC1DD}" type="sibTrans" cxnId="{47F359CE-AFFA-4E3B-B136-4EA32DCFD161}">
      <dgm:prSet/>
      <dgm:spPr/>
      <dgm:t>
        <a:bodyPr/>
        <a:lstStyle/>
        <a:p>
          <a:endParaRPr lang="hu-HU" sz="1800"/>
        </a:p>
      </dgm:t>
    </dgm:pt>
    <dgm:pt modelId="{CDE7D913-CF10-49EE-A6F4-74620FF89E50}" type="parTrans" cxnId="{47F359CE-AFFA-4E3B-B136-4EA32DCFD161}">
      <dgm:prSet/>
      <dgm:spPr/>
      <dgm:t>
        <a:bodyPr/>
        <a:lstStyle/>
        <a:p>
          <a:endParaRPr lang="hu-HU" sz="1800"/>
        </a:p>
      </dgm:t>
    </dgm:pt>
    <dgm:pt modelId="{0B17241A-6B77-4356-B863-6BCD6D3588D0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rtl="0"/>
          <a:r>
            <a:rPr lang="hu-HU" sz="1800" dirty="0" smtClean="0"/>
            <a:t>Tézisek</a:t>
          </a:r>
          <a:endParaRPr lang="hu-HU" sz="1800" dirty="0"/>
        </a:p>
      </dgm:t>
    </dgm:pt>
    <dgm:pt modelId="{CCE50EEE-550E-4043-8A77-0D62340D24DA}" type="parTrans" cxnId="{D7631656-6932-497E-A05F-F933B42820D5}">
      <dgm:prSet/>
      <dgm:spPr/>
      <dgm:t>
        <a:bodyPr/>
        <a:lstStyle/>
        <a:p>
          <a:endParaRPr lang="hu-HU"/>
        </a:p>
      </dgm:t>
    </dgm:pt>
    <dgm:pt modelId="{48484ED4-6915-4FD2-AF22-B13FED03984F}" type="sibTrans" cxnId="{D7631656-6932-497E-A05F-F933B42820D5}">
      <dgm:prSet/>
      <dgm:spPr/>
      <dgm:t>
        <a:bodyPr/>
        <a:lstStyle/>
        <a:p>
          <a:endParaRPr lang="hu-HU"/>
        </a:p>
      </dgm:t>
    </dgm:pt>
    <dgm:pt modelId="{9EE249C2-41FD-43FD-8A33-820C4114DACA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u-HU" sz="1800" dirty="0" smtClean="0"/>
            <a:t>Tézisek</a:t>
          </a:r>
          <a:endParaRPr lang="hu-HU" sz="1800" dirty="0"/>
        </a:p>
      </dgm:t>
    </dgm:pt>
    <dgm:pt modelId="{75135921-8306-41D3-AF6E-B736DCB3A042}" type="parTrans" cxnId="{8BB4BC07-9484-4815-A007-DEA2ED9A75E8}">
      <dgm:prSet/>
      <dgm:spPr/>
      <dgm:t>
        <a:bodyPr/>
        <a:lstStyle/>
        <a:p>
          <a:endParaRPr lang="hu-HU"/>
        </a:p>
      </dgm:t>
    </dgm:pt>
    <dgm:pt modelId="{D0890B4C-8113-4C39-9086-4D3E927452AE}" type="sibTrans" cxnId="{8BB4BC07-9484-4815-A007-DEA2ED9A75E8}">
      <dgm:prSet/>
      <dgm:spPr/>
      <dgm:t>
        <a:bodyPr/>
        <a:lstStyle/>
        <a:p>
          <a:endParaRPr lang="hu-HU"/>
        </a:p>
      </dgm:t>
    </dgm:pt>
    <dgm:pt modelId="{C9AC1044-BD5C-4BD3-9A77-49354CA4D91B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u-HU" sz="1800" dirty="0" smtClean="0"/>
            <a:t>Kérdőíves felmérés</a:t>
          </a:r>
          <a:endParaRPr lang="hu-HU" sz="1800" dirty="0"/>
        </a:p>
      </dgm:t>
    </dgm:pt>
    <dgm:pt modelId="{6EE456ED-4C51-4541-BB5C-6A3CDD33D900}" type="parTrans" cxnId="{10062B38-8867-49E0-AA38-9F1F150C9E95}">
      <dgm:prSet/>
      <dgm:spPr/>
      <dgm:t>
        <a:bodyPr/>
        <a:lstStyle/>
        <a:p>
          <a:endParaRPr lang="hu-HU"/>
        </a:p>
      </dgm:t>
    </dgm:pt>
    <dgm:pt modelId="{678E4533-33B6-4287-BDA2-5934B2DDBAE8}" type="sibTrans" cxnId="{10062B38-8867-49E0-AA38-9F1F150C9E95}">
      <dgm:prSet/>
      <dgm:spPr/>
      <dgm:t>
        <a:bodyPr/>
        <a:lstStyle/>
        <a:p>
          <a:endParaRPr lang="hu-HU"/>
        </a:p>
      </dgm:t>
    </dgm:pt>
    <dgm:pt modelId="{5E616B07-F03B-4D27-830C-744E4FAE8510}" type="pres">
      <dgm:prSet presAssocID="{33A747A1-8D0B-4B1F-BCEA-BD26DE9E5F9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830E0FED-92B4-41FA-8423-FEC51A0F50FC}" type="pres">
      <dgm:prSet presAssocID="{FC098BCB-5CE7-4371-9593-7F433047244D}" presName="linNode" presStyleCnt="0"/>
      <dgm:spPr/>
    </dgm:pt>
    <dgm:pt modelId="{113064EC-4152-497B-B1DF-543D1E714853}" type="pres">
      <dgm:prSet presAssocID="{FC098BCB-5CE7-4371-9593-7F433047244D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F98C16C-ED11-46A1-81D6-6998FBB514D6}" type="pres">
      <dgm:prSet presAssocID="{FC098BCB-5CE7-4371-9593-7F433047244D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F7C89CB-AFBB-49E7-9319-CD247B1D7DC8}" type="pres">
      <dgm:prSet presAssocID="{616FF5C8-51B4-4CEB-B6A4-C4FDDDBF0748}" presName="sp" presStyleCnt="0"/>
      <dgm:spPr/>
    </dgm:pt>
    <dgm:pt modelId="{5FD78D53-97CD-4D01-8E80-82129D7B8568}" type="pres">
      <dgm:prSet presAssocID="{8EF91A78-5610-4CC7-A751-AAB1A314D7C4}" presName="linNode" presStyleCnt="0"/>
      <dgm:spPr/>
    </dgm:pt>
    <dgm:pt modelId="{1BD6DEEC-07F7-4EB3-A870-2186A5DB1D4C}" type="pres">
      <dgm:prSet presAssocID="{8EF91A78-5610-4CC7-A751-AAB1A314D7C4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375B2EC-F279-4955-86F8-168ECB4DA36D}" type="pres">
      <dgm:prSet presAssocID="{8EF91A78-5610-4CC7-A751-AAB1A314D7C4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4FCE6C5-437D-4CB2-96AE-CB215EA17FFD}" type="pres">
      <dgm:prSet presAssocID="{5E497205-8EF3-470F-A9A2-E49DDCB8955F}" presName="sp" presStyleCnt="0"/>
      <dgm:spPr/>
    </dgm:pt>
    <dgm:pt modelId="{E086219C-AD98-4873-B990-45D01FFA9424}" type="pres">
      <dgm:prSet presAssocID="{F0C86C1E-19C6-4F01-93A0-033FFE0F3A0F}" presName="linNode" presStyleCnt="0"/>
      <dgm:spPr/>
    </dgm:pt>
    <dgm:pt modelId="{BD858313-8D7E-412A-B0A1-00F9C875D1F3}" type="pres">
      <dgm:prSet presAssocID="{F0C86C1E-19C6-4F01-93A0-033FFE0F3A0F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E041E37-B9E4-48D8-BA8A-4927E31C944C}" type="pres">
      <dgm:prSet presAssocID="{F0C86C1E-19C6-4F01-93A0-033FFE0F3A0F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5D6A3E9-9470-40E3-A7A7-72996A869FB3}" type="pres">
      <dgm:prSet presAssocID="{3A521ED4-50FB-4919-AA40-4B5C09C749E4}" presName="sp" presStyleCnt="0"/>
      <dgm:spPr/>
    </dgm:pt>
    <dgm:pt modelId="{05CEE06E-40E3-4DBD-ADEA-677E35478850}" type="pres">
      <dgm:prSet presAssocID="{845AAFB6-8DE4-4A10-A1EB-9C888F514243}" presName="linNode" presStyleCnt="0"/>
      <dgm:spPr/>
    </dgm:pt>
    <dgm:pt modelId="{8F04B936-682D-417D-8EFB-E59F9FBA6293}" type="pres">
      <dgm:prSet presAssocID="{845AAFB6-8DE4-4A10-A1EB-9C888F514243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5CED4E8-4FE9-4A65-B171-BDD0A4A306E1}" type="pres">
      <dgm:prSet presAssocID="{845AAFB6-8DE4-4A10-A1EB-9C888F514243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2059161-3C16-4B7E-8957-8CDBA7ABD661}" type="pres">
      <dgm:prSet presAssocID="{A74C4BCB-7B25-4D39-8293-FB94236DC1DD}" presName="sp" presStyleCnt="0"/>
      <dgm:spPr/>
    </dgm:pt>
    <dgm:pt modelId="{08579353-2B05-435D-B567-45ECC8CF3E34}" type="pres">
      <dgm:prSet presAssocID="{48BB1F05-0915-4951-A0E4-AB385DE1B973}" presName="linNode" presStyleCnt="0"/>
      <dgm:spPr/>
    </dgm:pt>
    <dgm:pt modelId="{66F1E08C-3F7B-4992-9A60-C81C2F9AE5C4}" type="pres">
      <dgm:prSet presAssocID="{48BB1F05-0915-4951-A0E4-AB385DE1B973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0019B08-57A6-4839-8606-4C129FEF0934}" type="pres">
      <dgm:prSet presAssocID="{48BB1F05-0915-4951-A0E4-AB385DE1B973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28A41388-7859-442B-9A91-6C20F9294B7F}" type="presOf" srcId="{845AAFB6-8DE4-4A10-A1EB-9C888F514243}" destId="{8F04B936-682D-417D-8EFB-E59F9FBA6293}" srcOrd="0" destOrd="0" presId="urn:microsoft.com/office/officeart/2005/8/layout/vList5"/>
    <dgm:cxn modelId="{F18765E9-6E57-45E8-9249-FB04BD6C076C}" type="presOf" srcId="{F0C86C1E-19C6-4F01-93A0-033FFE0F3A0F}" destId="{BD858313-8D7E-412A-B0A1-00F9C875D1F3}" srcOrd="0" destOrd="0" presId="urn:microsoft.com/office/officeart/2005/8/layout/vList5"/>
    <dgm:cxn modelId="{8DA9A0C8-4F32-4167-8279-A76DEA802583}" srcId="{33A747A1-8D0B-4B1F-BCEA-BD26DE9E5F9B}" destId="{8EF91A78-5610-4CC7-A751-AAB1A314D7C4}" srcOrd="1" destOrd="0" parTransId="{9A2F8260-3F56-44A5-925C-C6ACD5E4B2FF}" sibTransId="{5E497205-8EF3-470F-A9A2-E49DDCB8955F}"/>
    <dgm:cxn modelId="{47F359CE-AFFA-4E3B-B136-4EA32DCFD161}" srcId="{33A747A1-8D0B-4B1F-BCEA-BD26DE9E5F9B}" destId="{845AAFB6-8DE4-4A10-A1EB-9C888F514243}" srcOrd="3" destOrd="0" parTransId="{CDE7D913-CF10-49EE-A6F4-74620FF89E50}" sibTransId="{A74C4BCB-7B25-4D39-8293-FB94236DC1DD}"/>
    <dgm:cxn modelId="{DB30DD5D-188A-46A7-81AC-936B65AD261D}" srcId="{845AAFB6-8DE4-4A10-A1EB-9C888F514243}" destId="{B014102C-2558-4F73-9C7B-9C7685D21B8E}" srcOrd="0" destOrd="0" parTransId="{9DA3A35E-936A-4EB5-9F54-212A28FAA1E2}" sibTransId="{38E61F55-C664-40C1-95C6-BA29BA0B228E}"/>
    <dgm:cxn modelId="{FD2B7699-239D-49B5-95C2-C99F4960D311}" type="presOf" srcId="{C9AC1044-BD5C-4BD3-9A77-49354CA4D91B}" destId="{D5CED4E8-4FE9-4A65-B171-BDD0A4A306E1}" srcOrd="0" destOrd="1" presId="urn:microsoft.com/office/officeart/2005/8/layout/vList5"/>
    <dgm:cxn modelId="{8BB4BC07-9484-4815-A007-DEA2ED9A75E8}" srcId="{8EF91A78-5610-4CC7-A751-AAB1A314D7C4}" destId="{9EE249C2-41FD-43FD-8A33-820C4114DACA}" srcOrd="1" destOrd="0" parTransId="{75135921-8306-41D3-AF6E-B736DCB3A042}" sibTransId="{D0890B4C-8113-4C39-9086-4D3E927452AE}"/>
    <dgm:cxn modelId="{10062B38-8867-49E0-AA38-9F1F150C9E95}" srcId="{845AAFB6-8DE4-4A10-A1EB-9C888F514243}" destId="{C9AC1044-BD5C-4BD3-9A77-49354CA4D91B}" srcOrd="1" destOrd="0" parTransId="{6EE456ED-4C51-4541-BB5C-6A3CDD33D900}" sibTransId="{678E4533-33B6-4287-BDA2-5934B2DDBAE8}"/>
    <dgm:cxn modelId="{AC3B965E-26C3-4556-93B5-9923EB03A9A3}" srcId="{F0C86C1E-19C6-4F01-93A0-033FFE0F3A0F}" destId="{D7B5EAD6-6A68-4FFE-907B-D5EE87677833}" srcOrd="0" destOrd="0" parTransId="{10CB4ABA-C95E-418D-9BF9-346C41EC9A95}" sibTransId="{E2E1893F-6DE5-4155-8995-F5022700468E}"/>
    <dgm:cxn modelId="{0078996D-3C7E-4325-801D-61E8816357EC}" type="presOf" srcId="{911B6290-1FB5-4D08-B89F-44F02002BC84}" destId="{00019B08-57A6-4839-8606-4C129FEF0934}" srcOrd="0" destOrd="0" presId="urn:microsoft.com/office/officeart/2005/8/layout/vList5"/>
    <dgm:cxn modelId="{BE958559-5A74-480D-A892-17375501A7D5}" type="presOf" srcId="{0B17241A-6B77-4356-B863-6BCD6D3588D0}" destId="{DF98C16C-ED11-46A1-81D6-6998FBB514D6}" srcOrd="0" destOrd="1" presId="urn:microsoft.com/office/officeart/2005/8/layout/vList5"/>
    <dgm:cxn modelId="{D7631656-6932-497E-A05F-F933B42820D5}" srcId="{FC098BCB-5CE7-4371-9593-7F433047244D}" destId="{0B17241A-6B77-4356-B863-6BCD6D3588D0}" srcOrd="1" destOrd="0" parTransId="{CCE50EEE-550E-4043-8A77-0D62340D24DA}" sibTransId="{48484ED4-6915-4FD2-AF22-B13FED03984F}"/>
    <dgm:cxn modelId="{E0409AF5-251D-4646-92C0-6E11FDEE20CD}" type="presOf" srcId="{FC098BCB-5CE7-4371-9593-7F433047244D}" destId="{113064EC-4152-497B-B1DF-543D1E714853}" srcOrd="0" destOrd="0" presId="urn:microsoft.com/office/officeart/2005/8/layout/vList5"/>
    <dgm:cxn modelId="{69B3946B-7825-4351-9916-B6F4ABC6614C}" srcId="{FC098BCB-5CE7-4371-9593-7F433047244D}" destId="{DEAE2CCB-69A3-42B5-A485-ED50400FEE53}" srcOrd="0" destOrd="0" parTransId="{E086D93F-FC0E-4AAA-925A-B46ECE9B20F3}" sibTransId="{C63E5649-0679-4C5B-BB8F-D8C76FE7CF67}"/>
    <dgm:cxn modelId="{673448B5-51E1-474F-AF09-9FD409714CF3}" type="presOf" srcId="{9EE249C2-41FD-43FD-8A33-820C4114DACA}" destId="{0375B2EC-F279-4955-86F8-168ECB4DA36D}" srcOrd="0" destOrd="1" presId="urn:microsoft.com/office/officeart/2005/8/layout/vList5"/>
    <dgm:cxn modelId="{79C2C5E2-7182-488C-81AC-ACDE7D224F9D}" type="presOf" srcId="{5D27B4E1-108F-4870-9EC9-006ECB2312D0}" destId="{00019B08-57A6-4839-8606-4C129FEF0934}" srcOrd="0" destOrd="1" presId="urn:microsoft.com/office/officeart/2005/8/layout/vList5"/>
    <dgm:cxn modelId="{136AE421-B404-499D-B80C-7E449BE4EDEB}" type="presOf" srcId="{B014102C-2558-4F73-9C7B-9C7685D21B8E}" destId="{D5CED4E8-4FE9-4A65-B171-BDD0A4A306E1}" srcOrd="0" destOrd="0" presId="urn:microsoft.com/office/officeart/2005/8/layout/vList5"/>
    <dgm:cxn modelId="{6C763675-5FFE-4255-9230-76DC989946F6}" type="presOf" srcId="{33A747A1-8D0B-4B1F-BCEA-BD26DE9E5F9B}" destId="{5E616B07-F03B-4D27-830C-744E4FAE8510}" srcOrd="0" destOrd="0" presId="urn:microsoft.com/office/officeart/2005/8/layout/vList5"/>
    <dgm:cxn modelId="{D8D1BB4D-9EFF-43BF-AA68-8C13511C122B}" srcId="{8EF91A78-5610-4CC7-A751-AAB1A314D7C4}" destId="{92F64AA8-08D8-435D-AA02-2EC013521B32}" srcOrd="0" destOrd="0" parTransId="{8DFD8D52-0DF0-4C00-B80E-B0C6A2BE57E6}" sibTransId="{B36542DA-8118-4875-87CE-20BB3D65A1F5}"/>
    <dgm:cxn modelId="{F08888AF-1E59-4040-9108-E4C27F9A03CE}" type="presOf" srcId="{FDB37F5A-963D-4995-A5EC-3E6F15E84249}" destId="{DE041E37-B9E4-48D8-BA8A-4927E31C944C}" srcOrd="0" destOrd="1" presId="urn:microsoft.com/office/officeart/2005/8/layout/vList5"/>
    <dgm:cxn modelId="{8CD8C7BD-6997-4637-87E5-F84A34F068DC}" type="presOf" srcId="{D7B5EAD6-6A68-4FFE-907B-D5EE87677833}" destId="{DE041E37-B9E4-48D8-BA8A-4927E31C944C}" srcOrd="0" destOrd="0" presId="urn:microsoft.com/office/officeart/2005/8/layout/vList5"/>
    <dgm:cxn modelId="{40CC5B77-1668-48A2-BE3A-B6CDC3BF0FD5}" srcId="{33A747A1-8D0B-4B1F-BCEA-BD26DE9E5F9B}" destId="{48BB1F05-0915-4951-A0E4-AB385DE1B973}" srcOrd="4" destOrd="0" parTransId="{F0032518-E7E2-477F-A498-3CB9D228019D}" sibTransId="{62E5A34D-CB5D-480A-BA1B-F3C14E8B041D}"/>
    <dgm:cxn modelId="{D0697F22-396E-4D82-A960-6DE2CD800A1C}" srcId="{33A747A1-8D0B-4B1F-BCEA-BD26DE9E5F9B}" destId="{F0C86C1E-19C6-4F01-93A0-033FFE0F3A0F}" srcOrd="2" destOrd="0" parTransId="{C334D218-FDB0-4134-8609-C39B574E3989}" sibTransId="{3A521ED4-50FB-4919-AA40-4B5C09C749E4}"/>
    <dgm:cxn modelId="{8FE9FA32-B28D-42D6-82AC-44596D0C6ECB}" srcId="{33A747A1-8D0B-4B1F-BCEA-BD26DE9E5F9B}" destId="{FC098BCB-5CE7-4371-9593-7F433047244D}" srcOrd="0" destOrd="0" parTransId="{697A1EE6-1282-4CF9-8429-E329B756EF49}" sibTransId="{616FF5C8-51B4-4CEB-B6A4-C4FDDDBF0748}"/>
    <dgm:cxn modelId="{EEE91302-CA58-4687-BEC4-948F29072B34}" srcId="{F0C86C1E-19C6-4F01-93A0-033FFE0F3A0F}" destId="{FDB37F5A-963D-4995-A5EC-3E6F15E84249}" srcOrd="1" destOrd="0" parTransId="{4DBAA023-0AD5-456B-BD85-4C44870BFB57}" sibTransId="{1FB76F26-3EBF-4C39-8B30-01512B8D2026}"/>
    <dgm:cxn modelId="{14D8CA8F-8EDE-4B47-978D-6C55050210F7}" srcId="{48BB1F05-0915-4951-A0E4-AB385DE1B973}" destId="{5D27B4E1-108F-4870-9EC9-006ECB2312D0}" srcOrd="1" destOrd="0" parTransId="{028AEFAE-C773-4654-A275-552F8917000C}" sibTransId="{EFE20346-4350-44D5-AD31-6E7A6BB82260}"/>
    <dgm:cxn modelId="{C982A672-8A1F-4911-A79B-73AE8AE16409}" type="presOf" srcId="{8EF91A78-5610-4CC7-A751-AAB1A314D7C4}" destId="{1BD6DEEC-07F7-4EB3-A870-2186A5DB1D4C}" srcOrd="0" destOrd="0" presId="urn:microsoft.com/office/officeart/2005/8/layout/vList5"/>
    <dgm:cxn modelId="{29AC6D4D-F074-495C-BC55-F5C38FD42152}" srcId="{48BB1F05-0915-4951-A0E4-AB385DE1B973}" destId="{911B6290-1FB5-4D08-B89F-44F02002BC84}" srcOrd="0" destOrd="0" parTransId="{1AA1AE35-E76A-4720-9D10-4CF691F5B4BE}" sibTransId="{AD3A3CE9-F0BE-4618-A282-DDAC20861037}"/>
    <dgm:cxn modelId="{A5447709-7DF8-48A5-870D-1FAC9CEF30BE}" type="presOf" srcId="{48BB1F05-0915-4951-A0E4-AB385DE1B973}" destId="{66F1E08C-3F7B-4992-9A60-C81C2F9AE5C4}" srcOrd="0" destOrd="0" presId="urn:microsoft.com/office/officeart/2005/8/layout/vList5"/>
    <dgm:cxn modelId="{E11156EE-F137-42CA-9BD7-664C600066B8}" type="presOf" srcId="{92F64AA8-08D8-435D-AA02-2EC013521B32}" destId="{0375B2EC-F279-4955-86F8-168ECB4DA36D}" srcOrd="0" destOrd="0" presId="urn:microsoft.com/office/officeart/2005/8/layout/vList5"/>
    <dgm:cxn modelId="{72E2992E-237F-47FA-984A-FF7E3DE71785}" type="presOf" srcId="{DEAE2CCB-69A3-42B5-A485-ED50400FEE53}" destId="{DF98C16C-ED11-46A1-81D6-6998FBB514D6}" srcOrd="0" destOrd="0" presId="urn:microsoft.com/office/officeart/2005/8/layout/vList5"/>
    <dgm:cxn modelId="{D62E6CCF-0DD6-4F29-916B-BABFB36BA68B}" type="presParOf" srcId="{5E616B07-F03B-4D27-830C-744E4FAE8510}" destId="{830E0FED-92B4-41FA-8423-FEC51A0F50FC}" srcOrd="0" destOrd="0" presId="urn:microsoft.com/office/officeart/2005/8/layout/vList5"/>
    <dgm:cxn modelId="{AB4F7E54-9A85-43A1-A24B-36D7930829BA}" type="presParOf" srcId="{830E0FED-92B4-41FA-8423-FEC51A0F50FC}" destId="{113064EC-4152-497B-B1DF-543D1E714853}" srcOrd="0" destOrd="0" presId="urn:microsoft.com/office/officeart/2005/8/layout/vList5"/>
    <dgm:cxn modelId="{2F3893B1-7D3F-4461-B1CF-39E687FBF41F}" type="presParOf" srcId="{830E0FED-92B4-41FA-8423-FEC51A0F50FC}" destId="{DF98C16C-ED11-46A1-81D6-6998FBB514D6}" srcOrd="1" destOrd="0" presId="urn:microsoft.com/office/officeart/2005/8/layout/vList5"/>
    <dgm:cxn modelId="{AD2E8CF0-B444-48BE-AB75-35B54EDD440D}" type="presParOf" srcId="{5E616B07-F03B-4D27-830C-744E4FAE8510}" destId="{0F7C89CB-AFBB-49E7-9319-CD247B1D7DC8}" srcOrd="1" destOrd="0" presId="urn:microsoft.com/office/officeart/2005/8/layout/vList5"/>
    <dgm:cxn modelId="{375844B2-8811-4A7F-83EE-1F8C1B3EF7CC}" type="presParOf" srcId="{5E616B07-F03B-4D27-830C-744E4FAE8510}" destId="{5FD78D53-97CD-4D01-8E80-82129D7B8568}" srcOrd="2" destOrd="0" presId="urn:microsoft.com/office/officeart/2005/8/layout/vList5"/>
    <dgm:cxn modelId="{C4572B77-02CF-4D9F-89A9-D86751AA0EFE}" type="presParOf" srcId="{5FD78D53-97CD-4D01-8E80-82129D7B8568}" destId="{1BD6DEEC-07F7-4EB3-A870-2186A5DB1D4C}" srcOrd="0" destOrd="0" presId="urn:microsoft.com/office/officeart/2005/8/layout/vList5"/>
    <dgm:cxn modelId="{944A9C30-B5E4-44B2-AEA4-6F505748755E}" type="presParOf" srcId="{5FD78D53-97CD-4D01-8E80-82129D7B8568}" destId="{0375B2EC-F279-4955-86F8-168ECB4DA36D}" srcOrd="1" destOrd="0" presId="urn:microsoft.com/office/officeart/2005/8/layout/vList5"/>
    <dgm:cxn modelId="{93AB1072-7D97-4B3A-8091-3261BEA24892}" type="presParOf" srcId="{5E616B07-F03B-4D27-830C-744E4FAE8510}" destId="{14FCE6C5-437D-4CB2-96AE-CB215EA17FFD}" srcOrd="3" destOrd="0" presId="urn:microsoft.com/office/officeart/2005/8/layout/vList5"/>
    <dgm:cxn modelId="{D2FB1FAB-D180-4743-9B27-D2AF1346CE09}" type="presParOf" srcId="{5E616B07-F03B-4D27-830C-744E4FAE8510}" destId="{E086219C-AD98-4873-B990-45D01FFA9424}" srcOrd="4" destOrd="0" presId="urn:microsoft.com/office/officeart/2005/8/layout/vList5"/>
    <dgm:cxn modelId="{FC7048B9-A59F-42E1-AB80-72CC2A261FC2}" type="presParOf" srcId="{E086219C-AD98-4873-B990-45D01FFA9424}" destId="{BD858313-8D7E-412A-B0A1-00F9C875D1F3}" srcOrd="0" destOrd="0" presId="urn:microsoft.com/office/officeart/2005/8/layout/vList5"/>
    <dgm:cxn modelId="{49B6B624-7900-4AFD-9966-6D0654F11DA8}" type="presParOf" srcId="{E086219C-AD98-4873-B990-45D01FFA9424}" destId="{DE041E37-B9E4-48D8-BA8A-4927E31C944C}" srcOrd="1" destOrd="0" presId="urn:microsoft.com/office/officeart/2005/8/layout/vList5"/>
    <dgm:cxn modelId="{AF28333C-6629-449C-85A2-3B5C911CF74D}" type="presParOf" srcId="{5E616B07-F03B-4D27-830C-744E4FAE8510}" destId="{55D6A3E9-9470-40E3-A7A7-72996A869FB3}" srcOrd="5" destOrd="0" presId="urn:microsoft.com/office/officeart/2005/8/layout/vList5"/>
    <dgm:cxn modelId="{3DF9EA4E-4F2C-4F54-A64F-370202162900}" type="presParOf" srcId="{5E616B07-F03B-4D27-830C-744E4FAE8510}" destId="{05CEE06E-40E3-4DBD-ADEA-677E35478850}" srcOrd="6" destOrd="0" presId="urn:microsoft.com/office/officeart/2005/8/layout/vList5"/>
    <dgm:cxn modelId="{ED3CF909-6405-4C13-B356-AAD7BF895643}" type="presParOf" srcId="{05CEE06E-40E3-4DBD-ADEA-677E35478850}" destId="{8F04B936-682D-417D-8EFB-E59F9FBA6293}" srcOrd="0" destOrd="0" presId="urn:microsoft.com/office/officeart/2005/8/layout/vList5"/>
    <dgm:cxn modelId="{FD59C3DF-0311-401A-B396-11971626275D}" type="presParOf" srcId="{05CEE06E-40E3-4DBD-ADEA-677E35478850}" destId="{D5CED4E8-4FE9-4A65-B171-BDD0A4A306E1}" srcOrd="1" destOrd="0" presId="urn:microsoft.com/office/officeart/2005/8/layout/vList5"/>
    <dgm:cxn modelId="{EA43A0FD-8C9C-481F-890C-64BB5F2ED10C}" type="presParOf" srcId="{5E616B07-F03B-4D27-830C-744E4FAE8510}" destId="{D2059161-3C16-4B7E-8957-8CDBA7ABD661}" srcOrd="7" destOrd="0" presId="urn:microsoft.com/office/officeart/2005/8/layout/vList5"/>
    <dgm:cxn modelId="{935B01C7-0526-4E94-BAD6-E54F822AD9BF}" type="presParOf" srcId="{5E616B07-F03B-4D27-830C-744E4FAE8510}" destId="{08579353-2B05-435D-B567-45ECC8CF3E34}" srcOrd="8" destOrd="0" presId="urn:microsoft.com/office/officeart/2005/8/layout/vList5"/>
    <dgm:cxn modelId="{AD9EEAF7-AC55-4538-98FA-B68D3C0D9000}" type="presParOf" srcId="{08579353-2B05-435D-B567-45ECC8CF3E34}" destId="{66F1E08C-3F7B-4992-9A60-C81C2F9AE5C4}" srcOrd="0" destOrd="0" presId="urn:microsoft.com/office/officeart/2005/8/layout/vList5"/>
    <dgm:cxn modelId="{C21C6AC9-CE26-4CDC-A5C8-E72533523EAB}" type="presParOf" srcId="{08579353-2B05-435D-B567-45ECC8CF3E34}" destId="{00019B08-57A6-4839-8606-4C129FEF0934}" srcOrd="1" destOrd="0" presId="urn:microsoft.com/office/officeart/2005/8/layout/vList5"/>
  </dgm:cxnLst>
  <dgm:bg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13A207-C78F-4379-8B95-7C97DCA50AA7}" type="doc">
      <dgm:prSet loTypeId="urn:microsoft.com/office/officeart/2005/8/layout/venn1" loCatId="relationship" qsTypeId="urn:microsoft.com/office/officeart/2005/8/quickstyle/3d3" qsCatId="3D" csTypeId="urn:microsoft.com/office/officeart/2005/8/colors/accent1_2" csCatId="accent1" phldr="1"/>
      <dgm:spPr/>
    </dgm:pt>
    <dgm:pt modelId="{310FA803-ED28-45E4-97F2-22CE9A14C547}">
      <dgm:prSet phldrT="[Szöveg]"/>
      <dgm:spPr/>
      <dgm:t>
        <a:bodyPr/>
        <a:lstStyle/>
        <a:p>
          <a:r>
            <a:rPr lang="hu-HU"/>
            <a:t>Politikai</a:t>
          </a:r>
        </a:p>
      </dgm:t>
    </dgm:pt>
    <dgm:pt modelId="{069E1C76-7142-4CF5-B927-8C5DAD2313B9}" type="parTrans" cxnId="{0E1DAC86-529E-45D4-A183-13FB862D31B4}">
      <dgm:prSet/>
      <dgm:spPr/>
      <dgm:t>
        <a:bodyPr/>
        <a:lstStyle/>
        <a:p>
          <a:endParaRPr lang="hu-HU"/>
        </a:p>
      </dgm:t>
    </dgm:pt>
    <dgm:pt modelId="{27A4FA7E-2B74-46E6-B342-EBE324355E69}" type="sibTrans" cxnId="{0E1DAC86-529E-45D4-A183-13FB862D31B4}">
      <dgm:prSet/>
      <dgm:spPr/>
      <dgm:t>
        <a:bodyPr/>
        <a:lstStyle/>
        <a:p>
          <a:endParaRPr lang="hu-HU"/>
        </a:p>
      </dgm:t>
    </dgm:pt>
    <dgm:pt modelId="{556C3892-EDA2-4467-9E95-051A52AB99D6}">
      <dgm:prSet phldrT="[Szöveg]"/>
      <dgm:spPr/>
      <dgm:t>
        <a:bodyPr/>
        <a:lstStyle/>
        <a:p>
          <a:r>
            <a:rPr lang="hu-HU"/>
            <a:t>Normaalkotó</a:t>
          </a:r>
        </a:p>
      </dgm:t>
    </dgm:pt>
    <dgm:pt modelId="{003AE125-8221-4FE7-8FA3-DE717B112D85}" type="parTrans" cxnId="{B443E3C2-CFB8-4DA5-84BA-DADB7772841E}">
      <dgm:prSet/>
      <dgm:spPr/>
      <dgm:t>
        <a:bodyPr/>
        <a:lstStyle/>
        <a:p>
          <a:endParaRPr lang="hu-HU"/>
        </a:p>
      </dgm:t>
    </dgm:pt>
    <dgm:pt modelId="{C60189D0-1B2A-4ECB-96B0-64476D506FC6}" type="sibTrans" cxnId="{B443E3C2-CFB8-4DA5-84BA-DADB7772841E}">
      <dgm:prSet/>
      <dgm:spPr/>
      <dgm:t>
        <a:bodyPr/>
        <a:lstStyle/>
        <a:p>
          <a:endParaRPr lang="hu-HU"/>
        </a:p>
      </dgm:t>
    </dgm:pt>
    <dgm:pt modelId="{6C76F2C2-B157-431C-B194-CC99FC71E63D}">
      <dgm:prSet phldrT="[Szöveg]"/>
      <dgm:spPr/>
      <dgm:t>
        <a:bodyPr/>
        <a:lstStyle/>
        <a:p>
          <a:r>
            <a:rPr lang="hu-HU"/>
            <a:t>Tulajdonosi</a:t>
          </a:r>
        </a:p>
      </dgm:t>
    </dgm:pt>
    <dgm:pt modelId="{607C854C-F6EB-4317-9513-02EF7937F5CA}" type="parTrans" cxnId="{CA934471-11CB-4D9D-A85F-A08F5325239A}">
      <dgm:prSet/>
      <dgm:spPr/>
      <dgm:t>
        <a:bodyPr/>
        <a:lstStyle/>
        <a:p>
          <a:endParaRPr lang="hu-HU"/>
        </a:p>
      </dgm:t>
    </dgm:pt>
    <dgm:pt modelId="{B6E3FA72-3CCC-4B82-A0C0-EA54B1AB0AC2}" type="sibTrans" cxnId="{CA934471-11CB-4D9D-A85F-A08F5325239A}">
      <dgm:prSet/>
      <dgm:spPr/>
      <dgm:t>
        <a:bodyPr/>
        <a:lstStyle/>
        <a:p>
          <a:endParaRPr lang="hu-HU"/>
        </a:p>
      </dgm:t>
    </dgm:pt>
    <dgm:pt modelId="{40EAA6C0-8FDD-4745-BEA2-21FB418CBA5B}">
      <dgm:prSet phldrT="[Szöveg]"/>
      <dgm:spPr/>
      <dgm:t>
        <a:bodyPr/>
        <a:lstStyle/>
        <a:p>
          <a:r>
            <a:rPr lang="hu-HU"/>
            <a:t>Hatósági</a:t>
          </a:r>
        </a:p>
      </dgm:t>
    </dgm:pt>
    <dgm:pt modelId="{48A1D324-C6A0-42F0-B356-90C11F26CCCA}" type="parTrans" cxnId="{924E368E-2E4B-4CCA-B3F1-609648ACB918}">
      <dgm:prSet/>
      <dgm:spPr/>
      <dgm:t>
        <a:bodyPr/>
        <a:lstStyle/>
        <a:p>
          <a:endParaRPr lang="hu-HU"/>
        </a:p>
      </dgm:t>
    </dgm:pt>
    <dgm:pt modelId="{D241246E-2EF9-4D35-B2F5-62CE2383F417}" type="sibTrans" cxnId="{924E368E-2E4B-4CCA-B3F1-609648ACB918}">
      <dgm:prSet/>
      <dgm:spPr/>
      <dgm:t>
        <a:bodyPr/>
        <a:lstStyle/>
        <a:p>
          <a:endParaRPr lang="hu-HU"/>
        </a:p>
      </dgm:t>
    </dgm:pt>
    <dgm:pt modelId="{7C91757F-4788-41E5-AC82-DCD0A993622B}">
      <dgm:prSet phldrT="[Szöveg]"/>
      <dgm:spPr/>
      <dgm:t>
        <a:bodyPr/>
        <a:lstStyle/>
        <a:p>
          <a:r>
            <a:rPr lang="hu-HU"/>
            <a:t>Megrendelő</a:t>
          </a:r>
        </a:p>
      </dgm:t>
    </dgm:pt>
    <dgm:pt modelId="{1A213765-A1C4-4BBC-8930-7B33003328D3}" type="parTrans" cxnId="{9C7F70D9-D458-49B6-ACAC-6C872EB2279C}">
      <dgm:prSet/>
      <dgm:spPr/>
      <dgm:t>
        <a:bodyPr/>
        <a:lstStyle/>
        <a:p>
          <a:endParaRPr lang="hu-HU"/>
        </a:p>
      </dgm:t>
    </dgm:pt>
    <dgm:pt modelId="{04A37C89-8F13-4255-A97B-36918B751EA6}" type="sibTrans" cxnId="{9C7F70D9-D458-49B6-ACAC-6C872EB2279C}">
      <dgm:prSet/>
      <dgm:spPr/>
      <dgm:t>
        <a:bodyPr/>
        <a:lstStyle/>
        <a:p>
          <a:endParaRPr lang="hu-HU"/>
        </a:p>
      </dgm:t>
    </dgm:pt>
    <dgm:pt modelId="{26E06C06-4F07-470B-8B9F-12C7EA7A62C9}">
      <dgm:prSet phldrT="[Szöveg]"/>
      <dgm:spPr/>
      <dgm:t>
        <a:bodyPr/>
        <a:lstStyle/>
        <a:p>
          <a:r>
            <a:rPr lang="hu-HU"/>
            <a:t>Foglakoztató</a:t>
          </a:r>
        </a:p>
      </dgm:t>
    </dgm:pt>
    <dgm:pt modelId="{3F90C238-0916-4FD0-A962-5E0CD4931D3F}" type="parTrans" cxnId="{3E593F28-F4A9-40F3-AF45-DA546CBF7E7E}">
      <dgm:prSet/>
      <dgm:spPr/>
      <dgm:t>
        <a:bodyPr/>
        <a:lstStyle/>
        <a:p>
          <a:endParaRPr lang="hu-HU"/>
        </a:p>
      </dgm:t>
    </dgm:pt>
    <dgm:pt modelId="{84BD84BF-B322-4FE5-89A8-CE287E9158DD}" type="sibTrans" cxnId="{3E593F28-F4A9-40F3-AF45-DA546CBF7E7E}">
      <dgm:prSet/>
      <dgm:spPr/>
      <dgm:t>
        <a:bodyPr/>
        <a:lstStyle/>
        <a:p>
          <a:endParaRPr lang="hu-HU"/>
        </a:p>
      </dgm:t>
    </dgm:pt>
    <dgm:pt modelId="{21E4C3E3-4342-45CC-A6EA-0D6356584572}">
      <dgm:prSet phldrT="[Szöveg]"/>
      <dgm:spPr/>
      <dgm:t>
        <a:bodyPr/>
        <a:lstStyle/>
        <a:p>
          <a:r>
            <a:rPr lang="hu-HU"/>
            <a:t>Kommunikátor</a:t>
          </a:r>
        </a:p>
      </dgm:t>
    </dgm:pt>
    <dgm:pt modelId="{6B3864BE-7F99-44DF-9954-5425FBAFBD83}" type="parTrans" cxnId="{E3ADAC7B-B545-4E1F-A917-B7812BF60637}">
      <dgm:prSet/>
      <dgm:spPr/>
      <dgm:t>
        <a:bodyPr/>
        <a:lstStyle/>
        <a:p>
          <a:endParaRPr lang="hu-HU"/>
        </a:p>
      </dgm:t>
    </dgm:pt>
    <dgm:pt modelId="{D2991855-B1ED-440D-BD58-9B3CFF3932E4}" type="sibTrans" cxnId="{E3ADAC7B-B545-4E1F-A917-B7812BF60637}">
      <dgm:prSet/>
      <dgm:spPr/>
      <dgm:t>
        <a:bodyPr/>
        <a:lstStyle/>
        <a:p>
          <a:endParaRPr lang="hu-HU"/>
        </a:p>
      </dgm:t>
    </dgm:pt>
    <dgm:pt modelId="{EED97482-3949-4813-AEC8-B36D43F90BC2}" type="pres">
      <dgm:prSet presAssocID="{A813A207-C78F-4379-8B95-7C97DCA50AA7}" presName="compositeShape" presStyleCnt="0">
        <dgm:presLayoutVars>
          <dgm:chMax val="7"/>
          <dgm:dir/>
          <dgm:resizeHandles val="exact"/>
        </dgm:presLayoutVars>
      </dgm:prSet>
      <dgm:spPr/>
    </dgm:pt>
    <dgm:pt modelId="{F4562DD3-CEBF-4E14-9033-4B0736BD0231}" type="pres">
      <dgm:prSet presAssocID="{310FA803-ED28-45E4-97F2-22CE9A14C547}" presName="circ1" presStyleLbl="vennNode1" presStyleIdx="0" presStyleCnt="7"/>
      <dgm:spPr/>
      <dgm:t>
        <a:bodyPr/>
        <a:lstStyle/>
        <a:p>
          <a:endParaRPr lang="hu-HU"/>
        </a:p>
      </dgm:t>
    </dgm:pt>
    <dgm:pt modelId="{15ADC22D-BF28-4F7C-B1C1-D8B8B0AEB840}" type="pres">
      <dgm:prSet presAssocID="{310FA803-ED28-45E4-97F2-22CE9A14C54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DCED51C-B12C-4118-8A45-07A7D5AC4ECD}" type="pres">
      <dgm:prSet presAssocID="{556C3892-EDA2-4467-9E95-051A52AB99D6}" presName="circ2" presStyleLbl="vennNode1" presStyleIdx="1" presStyleCnt="7"/>
      <dgm:spPr/>
      <dgm:t>
        <a:bodyPr/>
        <a:lstStyle/>
        <a:p>
          <a:endParaRPr lang="hu-HU"/>
        </a:p>
      </dgm:t>
    </dgm:pt>
    <dgm:pt modelId="{1ACA02A6-6FE8-472E-A4E4-5FED1BF18654}" type="pres">
      <dgm:prSet presAssocID="{556C3892-EDA2-4467-9E95-051A52AB99D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C6CED2C-159B-4D06-957B-CECF32683EA5}" type="pres">
      <dgm:prSet presAssocID="{6C76F2C2-B157-431C-B194-CC99FC71E63D}" presName="circ3" presStyleLbl="vennNode1" presStyleIdx="2" presStyleCnt="7"/>
      <dgm:spPr/>
      <dgm:t>
        <a:bodyPr/>
        <a:lstStyle/>
        <a:p>
          <a:endParaRPr lang="hu-HU"/>
        </a:p>
      </dgm:t>
    </dgm:pt>
    <dgm:pt modelId="{932F4F50-F317-476F-BD9C-7EAD07854826}" type="pres">
      <dgm:prSet presAssocID="{6C76F2C2-B157-431C-B194-CC99FC71E63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A439436-F1B5-4FAA-B3A2-9F4D4E6260A2}" type="pres">
      <dgm:prSet presAssocID="{40EAA6C0-8FDD-4745-BEA2-21FB418CBA5B}" presName="circ4" presStyleLbl="vennNode1" presStyleIdx="3" presStyleCnt="7"/>
      <dgm:spPr/>
    </dgm:pt>
    <dgm:pt modelId="{AD569D9F-AEE0-49E6-B2DD-62728EFC32AA}" type="pres">
      <dgm:prSet presAssocID="{40EAA6C0-8FDD-4745-BEA2-21FB418CBA5B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33C0638-A66C-45F0-9997-A87EFFACBBA5}" type="pres">
      <dgm:prSet presAssocID="{7C91757F-4788-41E5-AC82-DCD0A993622B}" presName="circ5" presStyleLbl="vennNode1" presStyleIdx="4" presStyleCnt="7"/>
      <dgm:spPr/>
    </dgm:pt>
    <dgm:pt modelId="{D52FDFE6-7F32-4030-B7F3-FDFB1D9C16D6}" type="pres">
      <dgm:prSet presAssocID="{7C91757F-4788-41E5-AC82-DCD0A993622B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C872BFA-7A16-4BD0-9B60-B23BA0EF558F}" type="pres">
      <dgm:prSet presAssocID="{26E06C06-4F07-470B-8B9F-12C7EA7A62C9}" presName="circ6" presStyleLbl="vennNode1" presStyleIdx="5" presStyleCnt="7"/>
      <dgm:spPr/>
    </dgm:pt>
    <dgm:pt modelId="{8EE6E240-2A39-44B9-AF80-BE4AAB80FB92}" type="pres">
      <dgm:prSet presAssocID="{26E06C06-4F07-470B-8B9F-12C7EA7A62C9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9627237-773F-4792-A920-A0AE455DEC65}" type="pres">
      <dgm:prSet presAssocID="{21E4C3E3-4342-45CC-A6EA-0D6356584572}" presName="circ7" presStyleLbl="vennNode1" presStyleIdx="6" presStyleCnt="7"/>
      <dgm:spPr/>
    </dgm:pt>
    <dgm:pt modelId="{E6246F3F-24C5-4A42-A45B-ED688EACA018}" type="pres">
      <dgm:prSet presAssocID="{21E4C3E3-4342-45CC-A6EA-0D6356584572}" presName="circ7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1E71FDA8-FA42-4ABB-BF9F-6963162BCBE4}" type="presOf" srcId="{310FA803-ED28-45E4-97F2-22CE9A14C547}" destId="{15ADC22D-BF28-4F7C-B1C1-D8B8B0AEB840}" srcOrd="0" destOrd="0" presId="urn:microsoft.com/office/officeart/2005/8/layout/venn1"/>
    <dgm:cxn modelId="{7C7D15ED-E6DD-46E1-B006-03D86257D0A7}" type="presOf" srcId="{40EAA6C0-8FDD-4745-BEA2-21FB418CBA5B}" destId="{AD569D9F-AEE0-49E6-B2DD-62728EFC32AA}" srcOrd="0" destOrd="0" presId="urn:microsoft.com/office/officeart/2005/8/layout/venn1"/>
    <dgm:cxn modelId="{AD4FFEF8-B93B-494D-9399-AA6FBD2AAAE9}" type="presOf" srcId="{A813A207-C78F-4379-8B95-7C97DCA50AA7}" destId="{EED97482-3949-4813-AEC8-B36D43F90BC2}" srcOrd="0" destOrd="0" presId="urn:microsoft.com/office/officeart/2005/8/layout/venn1"/>
    <dgm:cxn modelId="{0E1DAC86-529E-45D4-A183-13FB862D31B4}" srcId="{A813A207-C78F-4379-8B95-7C97DCA50AA7}" destId="{310FA803-ED28-45E4-97F2-22CE9A14C547}" srcOrd="0" destOrd="0" parTransId="{069E1C76-7142-4CF5-B927-8C5DAD2313B9}" sibTransId="{27A4FA7E-2B74-46E6-B342-EBE324355E69}"/>
    <dgm:cxn modelId="{6281CAB4-F89B-4A35-9595-9F9207FE7993}" type="presOf" srcId="{21E4C3E3-4342-45CC-A6EA-0D6356584572}" destId="{E6246F3F-24C5-4A42-A45B-ED688EACA018}" srcOrd="0" destOrd="0" presId="urn:microsoft.com/office/officeart/2005/8/layout/venn1"/>
    <dgm:cxn modelId="{CA934471-11CB-4D9D-A85F-A08F5325239A}" srcId="{A813A207-C78F-4379-8B95-7C97DCA50AA7}" destId="{6C76F2C2-B157-431C-B194-CC99FC71E63D}" srcOrd="2" destOrd="0" parTransId="{607C854C-F6EB-4317-9513-02EF7937F5CA}" sibTransId="{B6E3FA72-3CCC-4B82-A0C0-EA54B1AB0AC2}"/>
    <dgm:cxn modelId="{9C7F70D9-D458-49B6-ACAC-6C872EB2279C}" srcId="{A813A207-C78F-4379-8B95-7C97DCA50AA7}" destId="{7C91757F-4788-41E5-AC82-DCD0A993622B}" srcOrd="4" destOrd="0" parTransId="{1A213765-A1C4-4BBC-8930-7B33003328D3}" sibTransId="{04A37C89-8F13-4255-A97B-36918B751EA6}"/>
    <dgm:cxn modelId="{B443E3C2-CFB8-4DA5-84BA-DADB7772841E}" srcId="{A813A207-C78F-4379-8B95-7C97DCA50AA7}" destId="{556C3892-EDA2-4467-9E95-051A52AB99D6}" srcOrd="1" destOrd="0" parTransId="{003AE125-8221-4FE7-8FA3-DE717B112D85}" sibTransId="{C60189D0-1B2A-4ECB-96B0-64476D506FC6}"/>
    <dgm:cxn modelId="{E3ADAC7B-B545-4E1F-A917-B7812BF60637}" srcId="{A813A207-C78F-4379-8B95-7C97DCA50AA7}" destId="{21E4C3E3-4342-45CC-A6EA-0D6356584572}" srcOrd="6" destOrd="0" parTransId="{6B3864BE-7F99-44DF-9954-5425FBAFBD83}" sibTransId="{D2991855-B1ED-440D-BD58-9B3CFF3932E4}"/>
    <dgm:cxn modelId="{B2AF6205-EAE6-40F4-B064-283802505E51}" type="presOf" srcId="{26E06C06-4F07-470B-8B9F-12C7EA7A62C9}" destId="{8EE6E240-2A39-44B9-AF80-BE4AAB80FB92}" srcOrd="0" destOrd="0" presId="urn:microsoft.com/office/officeart/2005/8/layout/venn1"/>
    <dgm:cxn modelId="{213C2C64-8B84-4380-BE41-EF44A614D4F2}" type="presOf" srcId="{7C91757F-4788-41E5-AC82-DCD0A993622B}" destId="{D52FDFE6-7F32-4030-B7F3-FDFB1D9C16D6}" srcOrd="0" destOrd="0" presId="urn:microsoft.com/office/officeart/2005/8/layout/venn1"/>
    <dgm:cxn modelId="{3E593F28-F4A9-40F3-AF45-DA546CBF7E7E}" srcId="{A813A207-C78F-4379-8B95-7C97DCA50AA7}" destId="{26E06C06-4F07-470B-8B9F-12C7EA7A62C9}" srcOrd="5" destOrd="0" parTransId="{3F90C238-0916-4FD0-A962-5E0CD4931D3F}" sibTransId="{84BD84BF-B322-4FE5-89A8-CE287E9158DD}"/>
    <dgm:cxn modelId="{F859C047-764A-4843-8116-D123F0C47561}" type="presOf" srcId="{556C3892-EDA2-4467-9E95-051A52AB99D6}" destId="{1ACA02A6-6FE8-472E-A4E4-5FED1BF18654}" srcOrd="0" destOrd="0" presId="urn:microsoft.com/office/officeart/2005/8/layout/venn1"/>
    <dgm:cxn modelId="{7F6AF0FA-2718-4560-A5E7-45457298AE39}" type="presOf" srcId="{6C76F2C2-B157-431C-B194-CC99FC71E63D}" destId="{932F4F50-F317-476F-BD9C-7EAD07854826}" srcOrd="0" destOrd="0" presId="urn:microsoft.com/office/officeart/2005/8/layout/venn1"/>
    <dgm:cxn modelId="{924E368E-2E4B-4CCA-B3F1-609648ACB918}" srcId="{A813A207-C78F-4379-8B95-7C97DCA50AA7}" destId="{40EAA6C0-8FDD-4745-BEA2-21FB418CBA5B}" srcOrd="3" destOrd="0" parTransId="{48A1D324-C6A0-42F0-B356-90C11F26CCCA}" sibTransId="{D241246E-2EF9-4D35-B2F5-62CE2383F417}"/>
    <dgm:cxn modelId="{7DE587E5-F5DF-42B8-B6B4-7C5187EA95E6}" type="presParOf" srcId="{EED97482-3949-4813-AEC8-B36D43F90BC2}" destId="{F4562DD3-CEBF-4E14-9033-4B0736BD0231}" srcOrd="0" destOrd="0" presId="urn:microsoft.com/office/officeart/2005/8/layout/venn1"/>
    <dgm:cxn modelId="{53729C27-7E7F-472D-80CF-73B6CCBD96B1}" type="presParOf" srcId="{EED97482-3949-4813-AEC8-B36D43F90BC2}" destId="{15ADC22D-BF28-4F7C-B1C1-D8B8B0AEB840}" srcOrd="1" destOrd="0" presId="urn:microsoft.com/office/officeart/2005/8/layout/venn1"/>
    <dgm:cxn modelId="{0C2A1A28-E0E0-47B7-8754-86209F81538D}" type="presParOf" srcId="{EED97482-3949-4813-AEC8-B36D43F90BC2}" destId="{6DCED51C-B12C-4118-8A45-07A7D5AC4ECD}" srcOrd="2" destOrd="0" presId="urn:microsoft.com/office/officeart/2005/8/layout/venn1"/>
    <dgm:cxn modelId="{B779DFED-73CE-4F26-82BB-A439A98FC8C0}" type="presParOf" srcId="{EED97482-3949-4813-AEC8-B36D43F90BC2}" destId="{1ACA02A6-6FE8-472E-A4E4-5FED1BF18654}" srcOrd="3" destOrd="0" presId="urn:microsoft.com/office/officeart/2005/8/layout/venn1"/>
    <dgm:cxn modelId="{7EB115F3-0895-4333-8E8F-E0B5CEAE62AB}" type="presParOf" srcId="{EED97482-3949-4813-AEC8-B36D43F90BC2}" destId="{BC6CED2C-159B-4D06-957B-CECF32683EA5}" srcOrd="4" destOrd="0" presId="urn:microsoft.com/office/officeart/2005/8/layout/venn1"/>
    <dgm:cxn modelId="{1E4978A6-B62B-46A1-A6A4-C1D6F91A641F}" type="presParOf" srcId="{EED97482-3949-4813-AEC8-B36D43F90BC2}" destId="{932F4F50-F317-476F-BD9C-7EAD07854826}" srcOrd="5" destOrd="0" presId="urn:microsoft.com/office/officeart/2005/8/layout/venn1"/>
    <dgm:cxn modelId="{A9C45653-C231-421D-BB5F-DF14C928BC0E}" type="presParOf" srcId="{EED97482-3949-4813-AEC8-B36D43F90BC2}" destId="{9A439436-F1B5-4FAA-B3A2-9F4D4E6260A2}" srcOrd="6" destOrd="0" presId="urn:microsoft.com/office/officeart/2005/8/layout/venn1"/>
    <dgm:cxn modelId="{6DF6B5A9-B1D6-4225-AE73-CF17506A89B9}" type="presParOf" srcId="{EED97482-3949-4813-AEC8-B36D43F90BC2}" destId="{AD569D9F-AEE0-49E6-B2DD-62728EFC32AA}" srcOrd="7" destOrd="0" presId="urn:microsoft.com/office/officeart/2005/8/layout/venn1"/>
    <dgm:cxn modelId="{A922750C-4065-4FD9-8DAA-31CE21B6C3DE}" type="presParOf" srcId="{EED97482-3949-4813-AEC8-B36D43F90BC2}" destId="{833C0638-A66C-45F0-9997-A87EFFACBBA5}" srcOrd="8" destOrd="0" presId="urn:microsoft.com/office/officeart/2005/8/layout/venn1"/>
    <dgm:cxn modelId="{2CE6D99C-3FCD-433F-AE86-42E6478E908A}" type="presParOf" srcId="{EED97482-3949-4813-AEC8-B36D43F90BC2}" destId="{D52FDFE6-7F32-4030-B7F3-FDFB1D9C16D6}" srcOrd="9" destOrd="0" presId="urn:microsoft.com/office/officeart/2005/8/layout/venn1"/>
    <dgm:cxn modelId="{62DB3D99-3000-4734-9370-30B5A9A72DCF}" type="presParOf" srcId="{EED97482-3949-4813-AEC8-B36D43F90BC2}" destId="{7C872BFA-7A16-4BD0-9B60-B23BA0EF558F}" srcOrd="10" destOrd="0" presId="urn:microsoft.com/office/officeart/2005/8/layout/venn1"/>
    <dgm:cxn modelId="{8BE92F16-3146-455E-9130-A9DC9D3FA1AC}" type="presParOf" srcId="{EED97482-3949-4813-AEC8-B36D43F90BC2}" destId="{8EE6E240-2A39-44B9-AF80-BE4AAB80FB92}" srcOrd="11" destOrd="0" presId="urn:microsoft.com/office/officeart/2005/8/layout/venn1"/>
    <dgm:cxn modelId="{9DCBA676-E1A4-4653-BE90-2AD5DA7895E4}" type="presParOf" srcId="{EED97482-3949-4813-AEC8-B36D43F90BC2}" destId="{A9627237-773F-4792-A920-A0AE455DEC65}" srcOrd="12" destOrd="0" presId="urn:microsoft.com/office/officeart/2005/8/layout/venn1"/>
    <dgm:cxn modelId="{0DDD20D9-6E01-479F-BBB0-D72AEF06B644}" type="presParOf" srcId="{EED97482-3949-4813-AEC8-B36D43F90BC2}" destId="{E6246F3F-24C5-4A42-A45B-ED688EACA018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3A747A1-8D0B-4B1F-BCEA-BD26DE9E5F9B}" type="doc">
      <dgm:prSet loTypeId="urn:microsoft.com/office/officeart/2005/8/layout/vList5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8EF91A78-5610-4CC7-A751-AAB1A314D7C4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u-HU" sz="1800" dirty="0" smtClean="0"/>
            <a:t>Hogyan csoportosíthatók az önkormányzati eszközök? </a:t>
          </a:r>
          <a:endParaRPr lang="hu-HU" sz="1800" dirty="0"/>
        </a:p>
      </dgm:t>
    </dgm:pt>
    <dgm:pt modelId="{9A2F8260-3F56-44A5-925C-C6ACD5E4B2FF}" type="parTrans" cxnId="{8DA9A0C8-4F32-4167-8279-A76DEA802583}">
      <dgm:prSet/>
      <dgm:spPr/>
      <dgm:t>
        <a:bodyPr/>
        <a:lstStyle/>
        <a:p>
          <a:endParaRPr lang="hu-HU" sz="1800"/>
        </a:p>
      </dgm:t>
    </dgm:pt>
    <dgm:pt modelId="{5E497205-8EF3-470F-A9A2-E49DDCB8955F}" type="sibTrans" cxnId="{8DA9A0C8-4F32-4167-8279-A76DEA802583}">
      <dgm:prSet/>
      <dgm:spPr/>
      <dgm:t>
        <a:bodyPr/>
        <a:lstStyle/>
        <a:p>
          <a:endParaRPr lang="hu-HU" sz="1800"/>
        </a:p>
      </dgm:t>
    </dgm:pt>
    <dgm:pt modelId="{F0C86C1E-19C6-4F01-93A0-033FFE0F3A0F}">
      <dgm:prSet custT="1"/>
      <dgm:spPr/>
      <dgm:t>
        <a:bodyPr/>
        <a:lstStyle/>
        <a:p>
          <a:pPr rtl="0"/>
          <a:r>
            <a:rPr lang="hu-HU" sz="1800" dirty="0" smtClean="0"/>
            <a:t>Milyen empirikus kapcsolat azonosítható az eszközök és hatásterületük között?</a:t>
          </a:r>
          <a:endParaRPr lang="hu-HU" sz="1800" dirty="0"/>
        </a:p>
      </dgm:t>
    </dgm:pt>
    <dgm:pt modelId="{C334D218-FDB0-4134-8609-C39B574E3989}" type="parTrans" cxnId="{D0697F22-396E-4D82-A960-6DE2CD800A1C}">
      <dgm:prSet/>
      <dgm:spPr/>
      <dgm:t>
        <a:bodyPr/>
        <a:lstStyle/>
        <a:p>
          <a:endParaRPr lang="hu-HU" sz="1800"/>
        </a:p>
      </dgm:t>
    </dgm:pt>
    <dgm:pt modelId="{3A521ED4-50FB-4919-AA40-4B5C09C749E4}" type="sibTrans" cxnId="{D0697F22-396E-4D82-A960-6DE2CD800A1C}">
      <dgm:prSet/>
      <dgm:spPr/>
      <dgm:t>
        <a:bodyPr/>
        <a:lstStyle/>
        <a:p>
          <a:endParaRPr lang="hu-HU" sz="1800"/>
        </a:p>
      </dgm:t>
    </dgm:pt>
    <dgm:pt modelId="{48BB1F05-0915-4951-A0E4-AB385DE1B973}">
      <dgm:prSet custT="1"/>
      <dgm:spPr/>
      <dgm:t>
        <a:bodyPr/>
        <a:lstStyle/>
        <a:p>
          <a:pPr rtl="0"/>
          <a:r>
            <a:rPr lang="hu-HU" sz="1800" dirty="0" smtClean="0"/>
            <a:t>Modellezhető-e ez a viszonyrendszer? </a:t>
          </a:r>
          <a:endParaRPr lang="hu-HU" sz="1800" dirty="0"/>
        </a:p>
      </dgm:t>
    </dgm:pt>
    <dgm:pt modelId="{F0032518-E7E2-477F-A498-3CB9D228019D}" type="parTrans" cxnId="{40CC5B77-1668-48A2-BE3A-B6CDC3BF0FD5}">
      <dgm:prSet/>
      <dgm:spPr/>
      <dgm:t>
        <a:bodyPr/>
        <a:lstStyle/>
        <a:p>
          <a:endParaRPr lang="hu-HU" sz="1800"/>
        </a:p>
      </dgm:t>
    </dgm:pt>
    <dgm:pt modelId="{62E5A34D-CB5D-480A-BA1B-F3C14E8B041D}" type="sibTrans" cxnId="{40CC5B77-1668-48A2-BE3A-B6CDC3BF0FD5}">
      <dgm:prSet/>
      <dgm:spPr/>
      <dgm:t>
        <a:bodyPr/>
        <a:lstStyle/>
        <a:p>
          <a:endParaRPr lang="hu-HU" sz="1800"/>
        </a:p>
      </dgm:t>
    </dgm:pt>
    <dgm:pt modelId="{92F64AA8-08D8-435D-AA02-2EC013521B32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u-HU" sz="1800" dirty="0" smtClean="0"/>
            <a:t>Jogszabályi elemzés</a:t>
          </a:r>
          <a:endParaRPr lang="hu-HU" sz="1800" dirty="0"/>
        </a:p>
      </dgm:t>
    </dgm:pt>
    <dgm:pt modelId="{8DFD8D52-0DF0-4C00-B80E-B0C6A2BE57E6}" type="parTrans" cxnId="{D8D1BB4D-9EFF-43BF-AA68-8C13511C122B}">
      <dgm:prSet/>
      <dgm:spPr/>
      <dgm:t>
        <a:bodyPr/>
        <a:lstStyle/>
        <a:p>
          <a:endParaRPr lang="hu-HU" sz="1800"/>
        </a:p>
      </dgm:t>
    </dgm:pt>
    <dgm:pt modelId="{B36542DA-8118-4875-87CE-20BB3D65A1F5}" type="sibTrans" cxnId="{D8D1BB4D-9EFF-43BF-AA68-8C13511C122B}">
      <dgm:prSet/>
      <dgm:spPr/>
      <dgm:t>
        <a:bodyPr/>
        <a:lstStyle/>
        <a:p>
          <a:endParaRPr lang="hu-HU" sz="1800"/>
        </a:p>
      </dgm:t>
    </dgm:pt>
    <dgm:pt modelId="{D7B5EAD6-6A68-4FFE-907B-D5EE87677833}">
      <dgm:prSet custT="1"/>
      <dgm:spPr/>
      <dgm:t>
        <a:bodyPr/>
        <a:lstStyle/>
        <a:p>
          <a:pPr rtl="0"/>
          <a:r>
            <a:rPr lang="hu-HU" sz="1800" dirty="0" smtClean="0"/>
            <a:t>Esettanulmányok </a:t>
          </a:r>
          <a:endParaRPr lang="hu-HU" sz="1800" dirty="0"/>
        </a:p>
      </dgm:t>
    </dgm:pt>
    <dgm:pt modelId="{10CB4ABA-C95E-418D-9BF9-346C41EC9A95}" type="parTrans" cxnId="{AC3B965E-26C3-4556-93B5-9923EB03A9A3}">
      <dgm:prSet/>
      <dgm:spPr/>
      <dgm:t>
        <a:bodyPr/>
        <a:lstStyle/>
        <a:p>
          <a:endParaRPr lang="hu-HU"/>
        </a:p>
      </dgm:t>
    </dgm:pt>
    <dgm:pt modelId="{E2E1893F-6DE5-4155-8995-F5022700468E}" type="sibTrans" cxnId="{AC3B965E-26C3-4556-93B5-9923EB03A9A3}">
      <dgm:prSet/>
      <dgm:spPr/>
      <dgm:t>
        <a:bodyPr/>
        <a:lstStyle/>
        <a:p>
          <a:endParaRPr lang="hu-HU"/>
        </a:p>
      </dgm:t>
    </dgm:pt>
    <dgm:pt modelId="{B014102C-2558-4F73-9C7B-9C7685D21B8E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u-HU" sz="1800" dirty="0" smtClean="0"/>
            <a:t>Hipotézis-mátrix felállítása</a:t>
          </a:r>
          <a:endParaRPr lang="hu-HU" sz="1800" dirty="0"/>
        </a:p>
      </dgm:t>
    </dgm:pt>
    <dgm:pt modelId="{9DA3A35E-936A-4EB5-9F54-212A28FAA1E2}" type="parTrans" cxnId="{DB30DD5D-188A-46A7-81AC-936B65AD261D}">
      <dgm:prSet/>
      <dgm:spPr/>
      <dgm:t>
        <a:bodyPr/>
        <a:lstStyle/>
        <a:p>
          <a:endParaRPr lang="hu-HU"/>
        </a:p>
      </dgm:t>
    </dgm:pt>
    <dgm:pt modelId="{38E61F55-C664-40C1-95C6-BA29BA0B228E}" type="sibTrans" cxnId="{DB30DD5D-188A-46A7-81AC-936B65AD261D}">
      <dgm:prSet/>
      <dgm:spPr/>
      <dgm:t>
        <a:bodyPr/>
        <a:lstStyle/>
        <a:p>
          <a:endParaRPr lang="hu-HU"/>
        </a:p>
      </dgm:t>
    </dgm:pt>
    <dgm:pt modelId="{5D27B4E1-108F-4870-9EC9-006ECB2312D0}">
      <dgm:prSet custT="1"/>
      <dgm:spPr/>
      <dgm:t>
        <a:bodyPr/>
        <a:lstStyle/>
        <a:p>
          <a:pPr rtl="0"/>
          <a:r>
            <a:rPr lang="hu-HU" sz="1800" dirty="0" smtClean="0"/>
            <a:t>Indikátorrendszer kidolgozása</a:t>
          </a:r>
          <a:endParaRPr lang="hu-HU" sz="1800" dirty="0"/>
        </a:p>
      </dgm:t>
    </dgm:pt>
    <dgm:pt modelId="{028AEFAE-C773-4654-A275-552F8917000C}" type="parTrans" cxnId="{14D8CA8F-8EDE-4B47-978D-6C55050210F7}">
      <dgm:prSet/>
      <dgm:spPr/>
      <dgm:t>
        <a:bodyPr/>
        <a:lstStyle/>
        <a:p>
          <a:endParaRPr lang="hu-HU"/>
        </a:p>
      </dgm:t>
    </dgm:pt>
    <dgm:pt modelId="{EFE20346-4350-44D5-AD31-6E7A6BB82260}" type="sibTrans" cxnId="{14D8CA8F-8EDE-4B47-978D-6C55050210F7}">
      <dgm:prSet/>
      <dgm:spPr/>
      <dgm:t>
        <a:bodyPr/>
        <a:lstStyle/>
        <a:p>
          <a:endParaRPr lang="hu-HU"/>
        </a:p>
      </dgm:t>
    </dgm:pt>
    <dgm:pt modelId="{911B6290-1FB5-4D08-B89F-44F02002BC84}">
      <dgm:prSet custT="1"/>
      <dgm:spPr/>
      <dgm:t>
        <a:bodyPr/>
        <a:lstStyle/>
        <a:p>
          <a:pPr rtl="0"/>
          <a:r>
            <a:rPr lang="hu-HU" sz="1800" dirty="0" smtClean="0"/>
            <a:t>Összefüggések és erősségük elemzése</a:t>
          </a:r>
          <a:endParaRPr lang="hu-HU" sz="1800" dirty="0"/>
        </a:p>
      </dgm:t>
    </dgm:pt>
    <dgm:pt modelId="{1AA1AE35-E76A-4720-9D10-4CF691F5B4BE}" type="parTrans" cxnId="{29AC6D4D-F074-495C-BC55-F5C38FD42152}">
      <dgm:prSet/>
      <dgm:spPr/>
      <dgm:t>
        <a:bodyPr/>
        <a:lstStyle/>
        <a:p>
          <a:endParaRPr lang="hu-HU"/>
        </a:p>
      </dgm:t>
    </dgm:pt>
    <dgm:pt modelId="{AD3A3CE9-F0BE-4618-A282-DDAC20861037}" type="sibTrans" cxnId="{29AC6D4D-F074-495C-BC55-F5C38FD42152}">
      <dgm:prSet/>
      <dgm:spPr/>
      <dgm:t>
        <a:bodyPr/>
        <a:lstStyle/>
        <a:p>
          <a:endParaRPr lang="hu-HU"/>
        </a:p>
      </dgm:t>
    </dgm:pt>
    <dgm:pt modelId="{FDB37F5A-963D-4995-A5EC-3E6F15E84249}">
      <dgm:prSet custT="1"/>
      <dgm:spPr/>
      <dgm:t>
        <a:bodyPr/>
        <a:lstStyle/>
        <a:p>
          <a:pPr rtl="0"/>
          <a:endParaRPr lang="hu-HU" sz="1800" dirty="0"/>
        </a:p>
      </dgm:t>
    </dgm:pt>
    <dgm:pt modelId="{4DBAA023-0AD5-456B-BD85-4C44870BFB57}" type="parTrans" cxnId="{EEE91302-CA58-4687-BEC4-948F29072B34}">
      <dgm:prSet/>
      <dgm:spPr/>
      <dgm:t>
        <a:bodyPr/>
        <a:lstStyle/>
        <a:p>
          <a:endParaRPr lang="hu-HU"/>
        </a:p>
      </dgm:t>
    </dgm:pt>
    <dgm:pt modelId="{1FB76F26-3EBF-4C39-8B30-01512B8D2026}" type="sibTrans" cxnId="{EEE91302-CA58-4687-BEC4-948F29072B34}">
      <dgm:prSet/>
      <dgm:spPr/>
      <dgm:t>
        <a:bodyPr/>
        <a:lstStyle/>
        <a:p>
          <a:endParaRPr lang="hu-HU"/>
        </a:p>
      </dgm:t>
    </dgm:pt>
    <dgm:pt modelId="{FC098BCB-5CE7-4371-9593-7F433047244D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u-HU" sz="1800" dirty="0" smtClean="0"/>
            <a:t>Milyen környezeti tényezők határozzák meg az önkormányzatok életét?</a:t>
          </a:r>
          <a:endParaRPr lang="hu-HU" sz="1800" dirty="0"/>
        </a:p>
      </dgm:t>
    </dgm:pt>
    <dgm:pt modelId="{697A1EE6-1282-4CF9-8429-E329B756EF49}" type="parTrans" cxnId="{8FE9FA32-B28D-42D6-82AC-44596D0C6ECB}">
      <dgm:prSet/>
      <dgm:spPr/>
      <dgm:t>
        <a:bodyPr/>
        <a:lstStyle/>
        <a:p>
          <a:endParaRPr lang="hu-HU"/>
        </a:p>
      </dgm:t>
    </dgm:pt>
    <dgm:pt modelId="{616FF5C8-51B4-4CEB-B6A4-C4FDDDBF0748}" type="sibTrans" cxnId="{8FE9FA32-B28D-42D6-82AC-44596D0C6ECB}">
      <dgm:prSet/>
      <dgm:spPr/>
      <dgm:t>
        <a:bodyPr/>
        <a:lstStyle/>
        <a:p>
          <a:endParaRPr lang="hu-HU"/>
        </a:p>
      </dgm:t>
    </dgm:pt>
    <dgm:pt modelId="{DEAE2CCB-69A3-42B5-A485-ED50400FEE53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rtl="0"/>
          <a:r>
            <a:rPr lang="hu-HU" sz="1800" dirty="0" smtClean="0"/>
            <a:t>Megfelelő gazdasági elemzési módszer kiválasztása</a:t>
          </a:r>
          <a:endParaRPr lang="hu-HU" sz="1800" dirty="0"/>
        </a:p>
      </dgm:t>
    </dgm:pt>
    <dgm:pt modelId="{E086D93F-FC0E-4AAA-925A-B46ECE9B20F3}" type="parTrans" cxnId="{69B3946B-7825-4351-9916-B6F4ABC6614C}">
      <dgm:prSet/>
      <dgm:spPr/>
      <dgm:t>
        <a:bodyPr/>
        <a:lstStyle/>
        <a:p>
          <a:endParaRPr lang="hu-HU"/>
        </a:p>
      </dgm:t>
    </dgm:pt>
    <dgm:pt modelId="{C63E5649-0679-4C5B-BB8F-D8C76FE7CF67}" type="sibTrans" cxnId="{69B3946B-7825-4351-9916-B6F4ABC6614C}">
      <dgm:prSet/>
      <dgm:spPr/>
      <dgm:t>
        <a:bodyPr/>
        <a:lstStyle/>
        <a:p>
          <a:endParaRPr lang="hu-HU"/>
        </a:p>
      </dgm:t>
    </dgm:pt>
    <dgm:pt modelId="{845AAFB6-8DE4-4A10-A1EB-9C888F514243}">
      <dgm:prSet custT="1"/>
      <dgm:spPr/>
      <dgm:t>
        <a:bodyPr/>
        <a:lstStyle/>
        <a:p>
          <a:pPr rtl="0"/>
          <a:r>
            <a:rPr lang="hu-HU" sz="1800" dirty="0" smtClean="0"/>
            <a:t>Milyen relációk igazolhatók az eszközök és a hatásterületük között?</a:t>
          </a:r>
          <a:endParaRPr lang="hu-HU" sz="1800" dirty="0"/>
        </a:p>
      </dgm:t>
    </dgm:pt>
    <dgm:pt modelId="{A74C4BCB-7B25-4D39-8293-FB94236DC1DD}" type="sibTrans" cxnId="{47F359CE-AFFA-4E3B-B136-4EA32DCFD161}">
      <dgm:prSet/>
      <dgm:spPr/>
      <dgm:t>
        <a:bodyPr/>
        <a:lstStyle/>
        <a:p>
          <a:endParaRPr lang="hu-HU" sz="1800"/>
        </a:p>
      </dgm:t>
    </dgm:pt>
    <dgm:pt modelId="{CDE7D913-CF10-49EE-A6F4-74620FF89E50}" type="parTrans" cxnId="{47F359CE-AFFA-4E3B-B136-4EA32DCFD161}">
      <dgm:prSet/>
      <dgm:spPr/>
      <dgm:t>
        <a:bodyPr/>
        <a:lstStyle/>
        <a:p>
          <a:endParaRPr lang="hu-HU" sz="1800"/>
        </a:p>
      </dgm:t>
    </dgm:pt>
    <dgm:pt modelId="{0B17241A-6B77-4356-B863-6BCD6D3588D0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rtl="0"/>
          <a:r>
            <a:rPr lang="hu-HU" sz="1800" dirty="0" smtClean="0"/>
            <a:t>Tézisek</a:t>
          </a:r>
          <a:endParaRPr lang="hu-HU" sz="1800" dirty="0"/>
        </a:p>
      </dgm:t>
    </dgm:pt>
    <dgm:pt modelId="{CCE50EEE-550E-4043-8A77-0D62340D24DA}" type="parTrans" cxnId="{D7631656-6932-497E-A05F-F933B42820D5}">
      <dgm:prSet/>
      <dgm:spPr/>
      <dgm:t>
        <a:bodyPr/>
        <a:lstStyle/>
        <a:p>
          <a:endParaRPr lang="hu-HU"/>
        </a:p>
      </dgm:t>
    </dgm:pt>
    <dgm:pt modelId="{48484ED4-6915-4FD2-AF22-B13FED03984F}" type="sibTrans" cxnId="{D7631656-6932-497E-A05F-F933B42820D5}">
      <dgm:prSet/>
      <dgm:spPr/>
      <dgm:t>
        <a:bodyPr/>
        <a:lstStyle/>
        <a:p>
          <a:endParaRPr lang="hu-HU"/>
        </a:p>
      </dgm:t>
    </dgm:pt>
    <dgm:pt modelId="{9EE249C2-41FD-43FD-8A33-820C4114DACA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u-HU" sz="1800" dirty="0" smtClean="0"/>
            <a:t>Tézisek</a:t>
          </a:r>
          <a:endParaRPr lang="hu-HU" sz="1800" dirty="0"/>
        </a:p>
      </dgm:t>
    </dgm:pt>
    <dgm:pt modelId="{75135921-8306-41D3-AF6E-B736DCB3A042}" type="parTrans" cxnId="{8BB4BC07-9484-4815-A007-DEA2ED9A75E8}">
      <dgm:prSet/>
      <dgm:spPr/>
      <dgm:t>
        <a:bodyPr/>
        <a:lstStyle/>
        <a:p>
          <a:endParaRPr lang="hu-HU"/>
        </a:p>
      </dgm:t>
    </dgm:pt>
    <dgm:pt modelId="{D0890B4C-8113-4C39-9086-4D3E927452AE}" type="sibTrans" cxnId="{8BB4BC07-9484-4815-A007-DEA2ED9A75E8}">
      <dgm:prSet/>
      <dgm:spPr/>
      <dgm:t>
        <a:bodyPr/>
        <a:lstStyle/>
        <a:p>
          <a:endParaRPr lang="hu-HU"/>
        </a:p>
      </dgm:t>
    </dgm:pt>
    <dgm:pt modelId="{C9AC1044-BD5C-4BD3-9A77-49354CA4D91B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u-HU" sz="1800" dirty="0" smtClean="0"/>
            <a:t>Kérdőíves felmérés</a:t>
          </a:r>
          <a:endParaRPr lang="hu-HU" sz="1800" dirty="0"/>
        </a:p>
      </dgm:t>
    </dgm:pt>
    <dgm:pt modelId="{6EE456ED-4C51-4541-BB5C-6A3CDD33D900}" type="parTrans" cxnId="{10062B38-8867-49E0-AA38-9F1F150C9E95}">
      <dgm:prSet/>
      <dgm:spPr/>
      <dgm:t>
        <a:bodyPr/>
        <a:lstStyle/>
        <a:p>
          <a:endParaRPr lang="hu-HU"/>
        </a:p>
      </dgm:t>
    </dgm:pt>
    <dgm:pt modelId="{678E4533-33B6-4287-BDA2-5934B2DDBAE8}" type="sibTrans" cxnId="{10062B38-8867-49E0-AA38-9F1F150C9E95}">
      <dgm:prSet/>
      <dgm:spPr/>
      <dgm:t>
        <a:bodyPr/>
        <a:lstStyle/>
        <a:p>
          <a:endParaRPr lang="hu-HU"/>
        </a:p>
      </dgm:t>
    </dgm:pt>
    <dgm:pt modelId="{5E616B07-F03B-4D27-830C-744E4FAE8510}" type="pres">
      <dgm:prSet presAssocID="{33A747A1-8D0B-4B1F-BCEA-BD26DE9E5F9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830E0FED-92B4-41FA-8423-FEC51A0F50FC}" type="pres">
      <dgm:prSet presAssocID="{FC098BCB-5CE7-4371-9593-7F433047244D}" presName="linNode" presStyleCnt="0"/>
      <dgm:spPr/>
    </dgm:pt>
    <dgm:pt modelId="{113064EC-4152-497B-B1DF-543D1E714853}" type="pres">
      <dgm:prSet presAssocID="{FC098BCB-5CE7-4371-9593-7F433047244D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F98C16C-ED11-46A1-81D6-6998FBB514D6}" type="pres">
      <dgm:prSet presAssocID="{FC098BCB-5CE7-4371-9593-7F433047244D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F7C89CB-AFBB-49E7-9319-CD247B1D7DC8}" type="pres">
      <dgm:prSet presAssocID="{616FF5C8-51B4-4CEB-B6A4-C4FDDDBF0748}" presName="sp" presStyleCnt="0"/>
      <dgm:spPr/>
    </dgm:pt>
    <dgm:pt modelId="{5FD78D53-97CD-4D01-8E80-82129D7B8568}" type="pres">
      <dgm:prSet presAssocID="{8EF91A78-5610-4CC7-A751-AAB1A314D7C4}" presName="linNode" presStyleCnt="0"/>
      <dgm:spPr/>
    </dgm:pt>
    <dgm:pt modelId="{1BD6DEEC-07F7-4EB3-A870-2186A5DB1D4C}" type="pres">
      <dgm:prSet presAssocID="{8EF91A78-5610-4CC7-A751-AAB1A314D7C4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375B2EC-F279-4955-86F8-168ECB4DA36D}" type="pres">
      <dgm:prSet presAssocID="{8EF91A78-5610-4CC7-A751-AAB1A314D7C4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4FCE6C5-437D-4CB2-96AE-CB215EA17FFD}" type="pres">
      <dgm:prSet presAssocID="{5E497205-8EF3-470F-A9A2-E49DDCB8955F}" presName="sp" presStyleCnt="0"/>
      <dgm:spPr/>
    </dgm:pt>
    <dgm:pt modelId="{E086219C-AD98-4873-B990-45D01FFA9424}" type="pres">
      <dgm:prSet presAssocID="{F0C86C1E-19C6-4F01-93A0-033FFE0F3A0F}" presName="linNode" presStyleCnt="0"/>
      <dgm:spPr/>
    </dgm:pt>
    <dgm:pt modelId="{BD858313-8D7E-412A-B0A1-00F9C875D1F3}" type="pres">
      <dgm:prSet presAssocID="{F0C86C1E-19C6-4F01-93A0-033FFE0F3A0F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E041E37-B9E4-48D8-BA8A-4927E31C944C}" type="pres">
      <dgm:prSet presAssocID="{F0C86C1E-19C6-4F01-93A0-033FFE0F3A0F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5D6A3E9-9470-40E3-A7A7-72996A869FB3}" type="pres">
      <dgm:prSet presAssocID="{3A521ED4-50FB-4919-AA40-4B5C09C749E4}" presName="sp" presStyleCnt="0"/>
      <dgm:spPr/>
    </dgm:pt>
    <dgm:pt modelId="{05CEE06E-40E3-4DBD-ADEA-677E35478850}" type="pres">
      <dgm:prSet presAssocID="{845AAFB6-8DE4-4A10-A1EB-9C888F514243}" presName="linNode" presStyleCnt="0"/>
      <dgm:spPr/>
    </dgm:pt>
    <dgm:pt modelId="{8F04B936-682D-417D-8EFB-E59F9FBA6293}" type="pres">
      <dgm:prSet presAssocID="{845AAFB6-8DE4-4A10-A1EB-9C888F514243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5CED4E8-4FE9-4A65-B171-BDD0A4A306E1}" type="pres">
      <dgm:prSet presAssocID="{845AAFB6-8DE4-4A10-A1EB-9C888F514243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2059161-3C16-4B7E-8957-8CDBA7ABD661}" type="pres">
      <dgm:prSet presAssocID="{A74C4BCB-7B25-4D39-8293-FB94236DC1DD}" presName="sp" presStyleCnt="0"/>
      <dgm:spPr/>
    </dgm:pt>
    <dgm:pt modelId="{08579353-2B05-435D-B567-45ECC8CF3E34}" type="pres">
      <dgm:prSet presAssocID="{48BB1F05-0915-4951-A0E4-AB385DE1B973}" presName="linNode" presStyleCnt="0"/>
      <dgm:spPr/>
    </dgm:pt>
    <dgm:pt modelId="{66F1E08C-3F7B-4992-9A60-C81C2F9AE5C4}" type="pres">
      <dgm:prSet presAssocID="{48BB1F05-0915-4951-A0E4-AB385DE1B973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0019B08-57A6-4839-8606-4C129FEF0934}" type="pres">
      <dgm:prSet presAssocID="{48BB1F05-0915-4951-A0E4-AB385DE1B973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8DA9A0C8-4F32-4167-8279-A76DEA802583}" srcId="{33A747A1-8D0B-4B1F-BCEA-BD26DE9E5F9B}" destId="{8EF91A78-5610-4CC7-A751-AAB1A314D7C4}" srcOrd="1" destOrd="0" parTransId="{9A2F8260-3F56-44A5-925C-C6ACD5E4B2FF}" sibTransId="{5E497205-8EF3-470F-A9A2-E49DDCB8955F}"/>
    <dgm:cxn modelId="{47F359CE-AFFA-4E3B-B136-4EA32DCFD161}" srcId="{33A747A1-8D0B-4B1F-BCEA-BD26DE9E5F9B}" destId="{845AAFB6-8DE4-4A10-A1EB-9C888F514243}" srcOrd="3" destOrd="0" parTransId="{CDE7D913-CF10-49EE-A6F4-74620FF89E50}" sibTransId="{A74C4BCB-7B25-4D39-8293-FB94236DC1DD}"/>
    <dgm:cxn modelId="{DB30DD5D-188A-46A7-81AC-936B65AD261D}" srcId="{845AAFB6-8DE4-4A10-A1EB-9C888F514243}" destId="{B014102C-2558-4F73-9C7B-9C7685D21B8E}" srcOrd="0" destOrd="0" parTransId="{9DA3A35E-936A-4EB5-9F54-212A28FAA1E2}" sibTransId="{38E61F55-C664-40C1-95C6-BA29BA0B228E}"/>
    <dgm:cxn modelId="{8BB4BC07-9484-4815-A007-DEA2ED9A75E8}" srcId="{8EF91A78-5610-4CC7-A751-AAB1A314D7C4}" destId="{9EE249C2-41FD-43FD-8A33-820C4114DACA}" srcOrd="1" destOrd="0" parTransId="{75135921-8306-41D3-AF6E-B736DCB3A042}" sibTransId="{D0890B4C-8113-4C39-9086-4D3E927452AE}"/>
    <dgm:cxn modelId="{6C212F4A-58BF-48EB-980E-9731E5DFDD4F}" type="presOf" srcId="{FC098BCB-5CE7-4371-9593-7F433047244D}" destId="{113064EC-4152-497B-B1DF-543D1E714853}" srcOrd="0" destOrd="0" presId="urn:microsoft.com/office/officeart/2005/8/layout/vList5"/>
    <dgm:cxn modelId="{57775A25-FCFC-4FA4-B37F-114576F12424}" type="presOf" srcId="{911B6290-1FB5-4D08-B89F-44F02002BC84}" destId="{00019B08-57A6-4839-8606-4C129FEF0934}" srcOrd="0" destOrd="0" presId="urn:microsoft.com/office/officeart/2005/8/layout/vList5"/>
    <dgm:cxn modelId="{56178AED-B63C-4DB2-BEF9-B08EAB58B8B8}" type="presOf" srcId="{B014102C-2558-4F73-9C7B-9C7685D21B8E}" destId="{D5CED4E8-4FE9-4A65-B171-BDD0A4A306E1}" srcOrd="0" destOrd="0" presId="urn:microsoft.com/office/officeart/2005/8/layout/vList5"/>
    <dgm:cxn modelId="{10062B38-8867-49E0-AA38-9F1F150C9E95}" srcId="{845AAFB6-8DE4-4A10-A1EB-9C888F514243}" destId="{C9AC1044-BD5C-4BD3-9A77-49354CA4D91B}" srcOrd="1" destOrd="0" parTransId="{6EE456ED-4C51-4541-BB5C-6A3CDD33D900}" sibTransId="{678E4533-33B6-4287-BDA2-5934B2DDBAE8}"/>
    <dgm:cxn modelId="{AC3B965E-26C3-4556-93B5-9923EB03A9A3}" srcId="{F0C86C1E-19C6-4F01-93A0-033FFE0F3A0F}" destId="{D7B5EAD6-6A68-4FFE-907B-D5EE87677833}" srcOrd="0" destOrd="0" parTransId="{10CB4ABA-C95E-418D-9BF9-346C41EC9A95}" sibTransId="{E2E1893F-6DE5-4155-8995-F5022700468E}"/>
    <dgm:cxn modelId="{D7F3B9F0-02CF-4E4B-A9E6-B5FA897CDDB9}" type="presOf" srcId="{0B17241A-6B77-4356-B863-6BCD6D3588D0}" destId="{DF98C16C-ED11-46A1-81D6-6998FBB514D6}" srcOrd="0" destOrd="1" presId="urn:microsoft.com/office/officeart/2005/8/layout/vList5"/>
    <dgm:cxn modelId="{D7631656-6932-497E-A05F-F933B42820D5}" srcId="{FC098BCB-5CE7-4371-9593-7F433047244D}" destId="{0B17241A-6B77-4356-B863-6BCD6D3588D0}" srcOrd="1" destOrd="0" parTransId="{CCE50EEE-550E-4043-8A77-0D62340D24DA}" sibTransId="{48484ED4-6915-4FD2-AF22-B13FED03984F}"/>
    <dgm:cxn modelId="{5CEA09CD-CEAC-41B5-900C-AAF9F3462B9D}" type="presOf" srcId="{33A747A1-8D0B-4B1F-BCEA-BD26DE9E5F9B}" destId="{5E616B07-F03B-4D27-830C-744E4FAE8510}" srcOrd="0" destOrd="0" presId="urn:microsoft.com/office/officeart/2005/8/layout/vList5"/>
    <dgm:cxn modelId="{44017B15-B42D-404C-9D87-E752357D8190}" type="presOf" srcId="{9EE249C2-41FD-43FD-8A33-820C4114DACA}" destId="{0375B2EC-F279-4955-86F8-168ECB4DA36D}" srcOrd="0" destOrd="1" presId="urn:microsoft.com/office/officeart/2005/8/layout/vList5"/>
    <dgm:cxn modelId="{69B3946B-7825-4351-9916-B6F4ABC6614C}" srcId="{FC098BCB-5CE7-4371-9593-7F433047244D}" destId="{DEAE2CCB-69A3-42B5-A485-ED50400FEE53}" srcOrd="0" destOrd="0" parTransId="{E086D93F-FC0E-4AAA-925A-B46ECE9B20F3}" sibTransId="{C63E5649-0679-4C5B-BB8F-D8C76FE7CF67}"/>
    <dgm:cxn modelId="{C4799DE6-E3E9-4A55-8890-C60EB921247A}" type="presOf" srcId="{D7B5EAD6-6A68-4FFE-907B-D5EE87677833}" destId="{DE041E37-B9E4-48D8-BA8A-4927E31C944C}" srcOrd="0" destOrd="0" presId="urn:microsoft.com/office/officeart/2005/8/layout/vList5"/>
    <dgm:cxn modelId="{D8D1BB4D-9EFF-43BF-AA68-8C13511C122B}" srcId="{8EF91A78-5610-4CC7-A751-AAB1A314D7C4}" destId="{92F64AA8-08D8-435D-AA02-2EC013521B32}" srcOrd="0" destOrd="0" parTransId="{8DFD8D52-0DF0-4C00-B80E-B0C6A2BE57E6}" sibTransId="{B36542DA-8118-4875-87CE-20BB3D65A1F5}"/>
    <dgm:cxn modelId="{B746203A-4CB7-4290-9FFF-77C3F77A8023}" type="presOf" srcId="{5D27B4E1-108F-4870-9EC9-006ECB2312D0}" destId="{00019B08-57A6-4839-8606-4C129FEF0934}" srcOrd="0" destOrd="1" presId="urn:microsoft.com/office/officeart/2005/8/layout/vList5"/>
    <dgm:cxn modelId="{E9DED27C-1A55-4D8E-84B1-C46C09B99064}" type="presOf" srcId="{FDB37F5A-963D-4995-A5EC-3E6F15E84249}" destId="{DE041E37-B9E4-48D8-BA8A-4927E31C944C}" srcOrd="0" destOrd="1" presId="urn:microsoft.com/office/officeart/2005/8/layout/vList5"/>
    <dgm:cxn modelId="{148D8B9C-EEBF-4085-8A25-EDC5AC7079B9}" type="presOf" srcId="{845AAFB6-8DE4-4A10-A1EB-9C888F514243}" destId="{8F04B936-682D-417D-8EFB-E59F9FBA6293}" srcOrd="0" destOrd="0" presId="urn:microsoft.com/office/officeart/2005/8/layout/vList5"/>
    <dgm:cxn modelId="{21081911-85BC-4FA9-8629-C8960B571EB8}" type="presOf" srcId="{DEAE2CCB-69A3-42B5-A485-ED50400FEE53}" destId="{DF98C16C-ED11-46A1-81D6-6998FBB514D6}" srcOrd="0" destOrd="0" presId="urn:microsoft.com/office/officeart/2005/8/layout/vList5"/>
    <dgm:cxn modelId="{A1C6154D-17F1-49AE-B663-2A47BB0E822B}" type="presOf" srcId="{92F64AA8-08D8-435D-AA02-2EC013521B32}" destId="{0375B2EC-F279-4955-86F8-168ECB4DA36D}" srcOrd="0" destOrd="0" presId="urn:microsoft.com/office/officeart/2005/8/layout/vList5"/>
    <dgm:cxn modelId="{40CC5B77-1668-48A2-BE3A-B6CDC3BF0FD5}" srcId="{33A747A1-8D0B-4B1F-BCEA-BD26DE9E5F9B}" destId="{48BB1F05-0915-4951-A0E4-AB385DE1B973}" srcOrd="4" destOrd="0" parTransId="{F0032518-E7E2-477F-A498-3CB9D228019D}" sibTransId="{62E5A34D-CB5D-480A-BA1B-F3C14E8B041D}"/>
    <dgm:cxn modelId="{CA4814B6-72F9-45F6-A83D-E2660D42245C}" type="presOf" srcId="{F0C86C1E-19C6-4F01-93A0-033FFE0F3A0F}" destId="{BD858313-8D7E-412A-B0A1-00F9C875D1F3}" srcOrd="0" destOrd="0" presId="urn:microsoft.com/office/officeart/2005/8/layout/vList5"/>
    <dgm:cxn modelId="{4EFAFF90-93BD-4317-9383-3C636BF9913A}" type="presOf" srcId="{8EF91A78-5610-4CC7-A751-AAB1A314D7C4}" destId="{1BD6DEEC-07F7-4EB3-A870-2186A5DB1D4C}" srcOrd="0" destOrd="0" presId="urn:microsoft.com/office/officeart/2005/8/layout/vList5"/>
    <dgm:cxn modelId="{D0697F22-396E-4D82-A960-6DE2CD800A1C}" srcId="{33A747A1-8D0B-4B1F-BCEA-BD26DE9E5F9B}" destId="{F0C86C1E-19C6-4F01-93A0-033FFE0F3A0F}" srcOrd="2" destOrd="0" parTransId="{C334D218-FDB0-4134-8609-C39B574E3989}" sibTransId="{3A521ED4-50FB-4919-AA40-4B5C09C749E4}"/>
    <dgm:cxn modelId="{8FE9FA32-B28D-42D6-82AC-44596D0C6ECB}" srcId="{33A747A1-8D0B-4B1F-BCEA-BD26DE9E5F9B}" destId="{FC098BCB-5CE7-4371-9593-7F433047244D}" srcOrd="0" destOrd="0" parTransId="{697A1EE6-1282-4CF9-8429-E329B756EF49}" sibTransId="{616FF5C8-51B4-4CEB-B6A4-C4FDDDBF0748}"/>
    <dgm:cxn modelId="{EEE91302-CA58-4687-BEC4-948F29072B34}" srcId="{F0C86C1E-19C6-4F01-93A0-033FFE0F3A0F}" destId="{FDB37F5A-963D-4995-A5EC-3E6F15E84249}" srcOrd="1" destOrd="0" parTransId="{4DBAA023-0AD5-456B-BD85-4C44870BFB57}" sibTransId="{1FB76F26-3EBF-4C39-8B30-01512B8D2026}"/>
    <dgm:cxn modelId="{14D8CA8F-8EDE-4B47-978D-6C55050210F7}" srcId="{48BB1F05-0915-4951-A0E4-AB385DE1B973}" destId="{5D27B4E1-108F-4870-9EC9-006ECB2312D0}" srcOrd="1" destOrd="0" parTransId="{028AEFAE-C773-4654-A275-552F8917000C}" sibTransId="{EFE20346-4350-44D5-AD31-6E7A6BB82260}"/>
    <dgm:cxn modelId="{FDD2CF87-DAA1-4A40-BC01-0535ECB24158}" type="presOf" srcId="{C9AC1044-BD5C-4BD3-9A77-49354CA4D91B}" destId="{D5CED4E8-4FE9-4A65-B171-BDD0A4A306E1}" srcOrd="0" destOrd="1" presId="urn:microsoft.com/office/officeart/2005/8/layout/vList5"/>
    <dgm:cxn modelId="{29AC6D4D-F074-495C-BC55-F5C38FD42152}" srcId="{48BB1F05-0915-4951-A0E4-AB385DE1B973}" destId="{911B6290-1FB5-4D08-B89F-44F02002BC84}" srcOrd="0" destOrd="0" parTransId="{1AA1AE35-E76A-4720-9D10-4CF691F5B4BE}" sibTransId="{AD3A3CE9-F0BE-4618-A282-DDAC20861037}"/>
    <dgm:cxn modelId="{96EE0CDA-EA03-4DA2-BD41-86E36A8F2D55}" type="presOf" srcId="{48BB1F05-0915-4951-A0E4-AB385DE1B973}" destId="{66F1E08C-3F7B-4992-9A60-C81C2F9AE5C4}" srcOrd="0" destOrd="0" presId="urn:microsoft.com/office/officeart/2005/8/layout/vList5"/>
    <dgm:cxn modelId="{7B5E5A80-D606-4B1D-863F-58A54C8ECA8C}" type="presParOf" srcId="{5E616B07-F03B-4D27-830C-744E4FAE8510}" destId="{830E0FED-92B4-41FA-8423-FEC51A0F50FC}" srcOrd="0" destOrd="0" presId="urn:microsoft.com/office/officeart/2005/8/layout/vList5"/>
    <dgm:cxn modelId="{29333A65-A7DF-49AB-8AA3-863DC42F8249}" type="presParOf" srcId="{830E0FED-92B4-41FA-8423-FEC51A0F50FC}" destId="{113064EC-4152-497B-B1DF-543D1E714853}" srcOrd="0" destOrd="0" presId="urn:microsoft.com/office/officeart/2005/8/layout/vList5"/>
    <dgm:cxn modelId="{A8E94A2C-D500-4FDA-8EB0-4717F49081FB}" type="presParOf" srcId="{830E0FED-92B4-41FA-8423-FEC51A0F50FC}" destId="{DF98C16C-ED11-46A1-81D6-6998FBB514D6}" srcOrd="1" destOrd="0" presId="urn:microsoft.com/office/officeart/2005/8/layout/vList5"/>
    <dgm:cxn modelId="{A381D408-A31B-455E-9A61-CD365F7C6D82}" type="presParOf" srcId="{5E616B07-F03B-4D27-830C-744E4FAE8510}" destId="{0F7C89CB-AFBB-49E7-9319-CD247B1D7DC8}" srcOrd="1" destOrd="0" presId="urn:microsoft.com/office/officeart/2005/8/layout/vList5"/>
    <dgm:cxn modelId="{97743191-D88E-4468-BE9C-D3C74A86E24E}" type="presParOf" srcId="{5E616B07-F03B-4D27-830C-744E4FAE8510}" destId="{5FD78D53-97CD-4D01-8E80-82129D7B8568}" srcOrd="2" destOrd="0" presId="urn:microsoft.com/office/officeart/2005/8/layout/vList5"/>
    <dgm:cxn modelId="{F0E3173B-DEB8-4697-B1AB-9E5B56E5B322}" type="presParOf" srcId="{5FD78D53-97CD-4D01-8E80-82129D7B8568}" destId="{1BD6DEEC-07F7-4EB3-A870-2186A5DB1D4C}" srcOrd="0" destOrd="0" presId="urn:microsoft.com/office/officeart/2005/8/layout/vList5"/>
    <dgm:cxn modelId="{24D8A4AF-E7D1-40F7-B9C6-A597F3AAF32E}" type="presParOf" srcId="{5FD78D53-97CD-4D01-8E80-82129D7B8568}" destId="{0375B2EC-F279-4955-86F8-168ECB4DA36D}" srcOrd="1" destOrd="0" presId="urn:microsoft.com/office/officeart/2005/8/layout/vList5"/>
    <dgm:cxn modelId="{6780EFB7-3C35-4F98-ABFD-E402182B1999}" type="presParOf" srcId="{5E616B07-F03B-4D27-830C-744E4FAE8510}" destId="{14FCE6C5-437D-4CB2-96AE-CB215EA17FFD}" srcOrd="3" destOrd="0" presId="urn:microsoft.com/office/officeart/2005/8/layout/vList5"/>
    <dgm:cxn modelId="{09BB3A96-3CAA-478E-AEA8-FDAF061543BE}" type="presParOf" srcId="{5E616B07-F03B-4D27-830C-744E4FAE8510}" destId="{E086219C-AD98-4873-B990-45D01FFA9424}" srcOrd="4" destOrd="0" presId="urn:microsoft.com/office/officeart/2005/8/layout/vList5"/>
    <dgm:cxn modelId="{28F9CB68-52EE-41AF-9533-27ADF1B09BEF}" type="presParOf" srcId="{E086219C-AD98-4873-B990-45D01FFA9424}" destId="{BD858313-8D7E-412A-B0A1-00F9C875D1F3}" srcOrd="0" destOrd="0" presId="urn:microsoft.com/office/officeart/2005/8/layout/vList5"/>
    <dgm:cxn modelId="{4A8BE4CA-7136-491F-8D62-EC01499A36EE}" type="presParOf" srcId="{E086219C-AD98-4873-B990-45D01FFA9424}" destId="{DE041E37-B9E4-48D8-BA8A-4927E31C944C}" srcOrd="1" destOrd="0" presId="urn:microsoft.com/office/officeart/2005/8/layout/vList5"/>
    <dgm:cxn modelId="{585D47D5-FB17-4FA0-94BB-AAC658063B5F}" type="presParOf" srcId="{5E616B07-F03B-4D27-830C-744E4FAE8510}" destId="{55D6A3E9-9470-40E3-A7A7-72996A869FB3}" srcOrd="5" destOrd="0" presId="urn:microsoft.com/office/officeart/2005/8/layout/vList5"/>
    <dgm:cxn modelId="{D88528D3-4294-4CBB-A1FA-11F9314EBAE8}" type="presParOf" srcId="{5E616B07-F03B-4D27-830C-744E4FAE8510}" destId="{05CEE06E-40E3-4DBD-ADEA-677E35478850}" srcOrd="6" destOrd="0" presId="urn:microsoft.com/office/officeart/2005/8/layout/vList5"/>
    <dgm:cxn modelId="{FEEE651A-3EFE-4DAC-A247-04A48ECDB26F}" type="presParOf" srcId="{05CEE06E-40E3-4DBD-ADEA-677E35478850}" destId="{8F04B936-682D-417D-8EFB-E59F9FBA6293}" srcOrd="0" destOrd="0" presId="urn:microsoft.com/office/officeart/2005/8/layout/vList5"/>
    <dgm:cxn modelId="{01C0DA22-3E5F-433C-B216-9B6F3166CAEF}" type="presParOf" srcId="{05CEE06E-40E3-4DBD-ADEA-677E35478850}" destId="{D5CED4E8-4FE9-4A65-B171-BDD0A4A306E1}" srcOrd="1" destOrd="0" presId="urn:microsoft.com/office/officeart/2005/8/layout/vList5"/>
    <dgm:cxn modelId="{2DA8180D-6163-4273-9ABD-E734EC6F9C2D}" type="presParOf" srcId="{5E616B07-F03B-4D27-830C-744E4FAE8510}" destId="{D2059161-3C16-4B7E-8957-8CDBA7ABD661}" srcOrd="7" destOrd="0" presId="urn:microsoft.com/office/officeart/2005/8/layout/vList5"/>
    <dgm:cxn modelId="{AA0E92AA-A66B-4A49-8605-54F854A5477E}" type="presParOf" srcId="{5E616B07-F03B-4D27-830C-744E4FAE8510}" destId="{08579353-2B05-435D-B567-45ECC8CF3E34}" srcOrd="8" destOrd="0" presId="urn:microsoft.com/office/officeart/2005/8/layout/vList5"/>
    <dgm:cxn modelId="{FAD1BB32-F06E-4B73-85FB-1FB5D65D64B4}" type="presParOf" srcId="{08579353-2B05-435D-B567-45ECC8CF3E34}" destId="{66F1E08C-3F7B-4992-9A60-C81C2F9AE5C4}" srcOrd="0" destOrd="0" presId="urn:microsoft.com/office/officeart/2005/8/layout/vList5"/>
    <dgm:cxn modelId="{0874354C-9EF2-40A9-B883-B2E066968B83}" type="presParOf" srcId="{08579353-2B05-435D-B567-45ECC8CF3E34}" destId="{00019B08-57A6-4839-8606-4C129FEF0934}" srcOrd="1" destOrd="0" presId="urn:microsoft.com/office/officeart/2005/8/layout/vList5"/>
  </dgm:cxnLst>
  <dgm:bg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3A747A1-8D0B-4B1F-BCEA-BD26DE9E5F9B}" type="doc">
      <dgm:prSet loTypeId="urn:microsoft.com/office/officeart/2005/8/layout/vList5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8EF91A78-5610-4CC7-A751-AAB1A314D7C4}">
      <dgm:prSet custT="1"/>
      <dgm:spPr>
        <a:solidFill>
          <a:schemeClr val="bg1"/>
        </a:solidFill>
      </dgm:spPr>
      <dgm:t>
        <a:bodyPr/>
        <a:lstStyle/>
        <a:p>
          <a:pPr rtl="0"/>
          <a:r>
            <a:rPr lang="hu-HU" sz="1800" dirty="0" smtClean="0"/>
            <a:t>Hogyan csoportosíthatók az önkormányzati eszközök? </a:t>
          </a:r>
          <a:endParaRPr lang="hu-HU" sz="1800" dirty="0"/>
        </a:p>
      </dgm:t>
    </dgm:pt>
    <dgm:pt modelId="{9A2F8260-3F56-44A5-925C-C6ACD5E4B2FF}" type="parTrans" cxnId="{8DA9A0C8-4F32-4167-8279-A76DEA802583}">
      <dgm:prSet/>
      <dgm:spPr/>
      <dgm:t>
        <a:bodyPr/>
        <a:lstStyle/>
        <a:p>
          <a:endParaRPr lang="hu-HU" sz="1800"/>
        </a:p>
      </dgm:t>
    </dgm:pt>
    <dgm:pt modelId="{5E497205-8EF3-470F-A9A2-E49DDCB8955F}" type="sibTrans" cxnId="{8DA9A0C8-4F32-4167-8279-A76DEA802583}">
      <dgm:prSet/>
      <dgm:spPr/>
      <dgm:t>
        <a:bodyPr/>
        <a:lstStyle/>
        <a:p>
          <a:endParaRPr lang="hu-HU" sz="1800"/>
        </a:p>
      </dgm:t>
    </dgm:pt>
    <dgm:pt modelId="{F0C86C1E-19C6-4F01-93A0-033FFE0F3A0F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u-HU" sz="1800" dirty="0" smtClean="0"/>
            <a:t>Milyen empirikus kapcsolat azonosítható az eszközök és hatásterületük között?</a:t>
          </a:r>
          <a:endParaRPr lang="hu-HU" sz="1800" dirty="0"/>
        </a:p>
      </dgm:t>
    </dgm:pt>
    <dgm:pt modelId="{C334D218-FDB0-4134-8609-C39B574E3989}" type="parTrans" cxnId="{D0697F22-396E-4D82-A960-6DE2CD800A1C}">
      <dgm:prSet/>
      <dgm:spPr/>
      <dgm:t>
        <a:bodyPr/>
        <a:lstStyle/>
        <a:p>
          <a:endParaRPr lang="hu-HU" sz="1800"/>
        </a:p>
      </dgm:t>
    </dgm:pt>
    <dgm:pt modelId="{3A521ED4-50FB-4919-AA40-4B5C09C749E4}" type="sibTrans" cxnId="{D0697F22-396E-4D82-A960-6DE2CD800A1C}">
      <dgm:prSet/>
      <dgm:spPr/>
      <dgm:t>
        <a:bodyPr/>
        <a:lstStyle/>
        <a:p>
          <a:endParaRPr lang="hu-HU" sz="1800"/>
        </a:p>
      </dgm:t>
    </dgm:pt>
    <dgm:pt modelId="{48BB1F05-0915-4951-A0E4-AB385DE1B973}">
      <dgm:prSet custT="1"/>
      <dgm:spPr/>
      <dgm:t>
        <a:bodyPr/>
        <a:lstStyle/>
        <a:p>
          <a:pPr rtl="0"/>
          <a:r>
            <a:rPr lang="hu-HU" sz="1800" dirty="0" smtClean="0"/>
            <a:t>Modellezhető-e ez a viszonyrendszer? </a:t>
          </a:r>
          <a:endParaRPr lang="hu-HU" sz="1800" dirty="0"/>
        </a:p>
      </dgm:t>
    </dgm:pt>
    <dgm:pt modelId="{F0032518-E7E2-477F-A498-3CB9D228019D}" type="parTrans" cxnId="{40CC5B77-1668-48A2-BE3A-B6CDC3BF0FD5}">
      <dgm:prSet/>
      <dgm:spPr/>
      <dgm:t>
        <a:bodyPr/>
        <a:lstStyle/>
        <a:p>
          <a:endParaRPr lang="hu-HU" sz="1800"/>
        </a:p>
      </dgm:t>
    </dgm:pt>
    <dgm:pt modelId="{62E5A34D-CB5D-480A-BA1B-F3C14E8B041D}" type="sibTrans" cxnId="{40CC5B77-1668-48A2-BE3A-B6CDC3BF0FD5}">
      <dgm:prSet/>
      <dgm:spPr/>
      <dgm:t>
        <a:bodyPr/>
        <a:lstStyle/>
        <a:p>
          <a:endParaRPr lang="hu-HU" sz="1800"/>
        </a:p>
      </dgm:t>
    </dgm:pt>
    <dgm:pt modelId="{92F64AA8-08D8-435D-AA02-2EC013521B32}">
      <dgm:prSet custT="1"/>
      <dgm:spPr>
        <a:solidFill>
          <a:schemeClr val="bg1"/>
        </a:solidFill>
      </dgm:spPr>
      <dgm:t>
        <a:bodyPr/>
        <a:lstStyle/>
        <a:p>
          <a:pPr rtl="0"/>
          <a:r>
            <a:rPr lang="hu-HU" sz="1800" dirty="0" smtClean="0"/>
            <a:t>Jogszabályi elemzés</a:t>
          </a:r>
          <a:endParaRPr lang="hu-HU" sz="1800" dirty="0"/>
        </a:p>
      </dgm:t>
    </dgm:pt>
    <dgm:pt modelId="{8DFD8D52-0DF0-4C00-B80E-B0C6A2BE57E6}" type="parTrans" cxnId="{D8D1BB4D-9EFF-43BF-AA68-8C13511C122B}">
      <dgm:prSet/>
      <dgm:spPr/>
      <dgm:t>
        <a:bodyPr/>
        <a:lstStyle/>
        <a:p>
          <a:endParaRPr lang="hu-HU" sz="1800"/>
        </a:p>
      </dgm:t>
    </dgm:pt>
    <dgm:pt modelId="{B36542DA-8118-4875-87CE-20BB3D65A1F5}" type="sibTrans" cxnId="{D8D1BB4D-9EFF-43BF-AA68-8C13511C122B}">
      <dgm:prSet/>
      <dgm:spPr/>
      <dgm:t>
        <a:bodyPr/>
        <a:lstStyle/>
        <a:p>
          <a:endParaRPr lang="hu-HU" sz="1800"/>
        </a:p>
      </dgm:t>
    </dgm:pt>
    <dgm:pt modelId="{D7B5EAD6-6A68-4FFE-907B-D5EE87677833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rtl="0"/>
          <a:r>
            <a:rPr lang="hu-HU" sz="1800" dirty="0" smtClean="0"/>
            <a:t>Esettanulmányok </a:t>
          </a:r>
          <a:endParaRPr lang="hu-HU" sz="1800" dirty="0"/>
        </a:p>
      </dgm:t>
    </dgm:pt>
    <dgm:pt modelId="{10CB4ABA-C95E-418D-9BF9-346C41EC9A95}" type="parTrans" cxnId="{AC3B965E-26C3-4556-93B5-9923EB03A9A3}">
      <dgm:prSet/>
      <dgm:spPr/>
      <dgm:t>
        <a:bodyPr/>
        <a:lstStyle/>
        <a:p>
          <a:endParaRPr lang="hu-HU"/>
        </a:p>
      </dgm:t>
    </dgm:pt>
    <dgm:pt modelId="{E2E1893F-6DE5-4155-8995-F5022700468E}" type="sibTrans" cxnId="{AC3B965E-26C3-4556-93B5-9923EB03A9A3}">
      <dgm:prSet/>
      <dgm:spPr/>
      <dgm:t>
        <a:bodyPr/>
        <a:lstStyle/>
        <a:p>
          <a:endParaRPr lang="hu-HU"/>
        </a:p>
      </dgm:t>
    </dgm:pt>
    <dgm:pt modelId="{B014102C-2558-4F73-9C7B-9C7685D21B8E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u-HU" sz="1800" dirty="0" smtClean="0"/>
            <a:t>Hipotézis-mátrix felállítása</a:t>
          </a:r>
          <a:endParaRPr lang="hu-HU" sz="1800" dirty="0"/>
        </a:p>
      </dgm:t>
    </dgm:pt>
    <dgm:pt modelId="{9DA3A35E-936A-4EB5-9F54-212A28FAA1E2}" type="parTrans" cxnId="{DB30DD5D-188A-46A7-81AC-936B65AD261D}">
      <dgm:prSet/>
      <dgm:spPr/>
      <dgm:t>
        <a:bodyPr/>
        <a:lstStyle/>
        <a:p>
          <a:endParaRPr lang="hu-HU"/>
        </a:p>
      </dgm:t>
    </dgm:pt>
    <dgm:pt modelId="{38E61F55-C664-40C1-95C6-BA29BA0B228E}" type="sibTrans" cxnId="{DB30DD5D-188A-46A7-81AC-936B65AD261D}">
      <dgm:prSet/>
      <dgm:spPr/>
      <dgm:t>
        <a:bodyPr/>
        <a:lstStyle/>
        <a:p>
          <a:endParaRPr lang="hu-HU"/>
        </a:p>
      </dgm:t>
    </dgm:pt>
    <dgm:pt modelId="{5D27B4E1-108F-4870-9EC9-006ECB2312D0}">
      <dgm:prSet custT="1"/>
      <dgm:spPr/>
      <dgm:t>
        <a:bodyPr/>
        <a:lstStyle/>
        <a:p>
          <a:pPr rtl="0"/>
          <a:r>
            <a:rPr lang="hu-HU" sz="1800" dirty="0" smtClean="0"/>
            <a:t>Indikátorrendszer kidolgozása</a:t>
          </a:r>
          <a:endParaRPr lang="hu-HU" sz="1800" dirty="0"/>
        </a:p>
      </dgm:t>
    </dgm:pt>
    <dgm:pt modelId="{028AEFAE-C773-4654-A275-552F8917000C}" type="parTrans" cxnId="{14D8CA8F-8EDE-4B47-978D-6C55050210F7}">
      <dgm:prSet/>
      <dgm:spPr/>
      <dgm:t>
        <a:bodyPr/>
        <a:lstStyle/>
        <a:p>
          <a:endParaRPr lang="hu-HU"/>
        </a:p>
      </dgm:t>
    </dgm:pt>
    <dgm:pt modelId="{EFE20346-4350-44D5-AD31-6E7A6BB82260}" type="sibTrans" cxnId="{14D8CA8F-8EDE-4B47-978D-6C55050210F7}">
      <dgm:prSet/>
      <dgm:spPr/>
      <dgm:t>
        <a:bodyPr/>
        <a:lstStyle/>
        <a:p>
          <a:endParaRPr lang="hu-HU"/>
        </a:p>
      </dgm:t>
    </dgm:pt>
    <dgm:pt modelId="{911B6290-1FB5-4D08-B89F-44F02002BC84}">
      <dgm:prSet custT="1"/>
      <dgm:spPr/>
      <dgm:t>
        <a:bodyPr/>
        <a:lstStyle/>
        <a:p>
          <a:pPr rtl="0"/>
          <a:r>
            <a:rPr lang="hu-HU" sz="1800" dirty="0" smtClean="0"/>
            <a:t>Összefüggések és erősségük elemzése</a:t>
          </a:r>
          <a:endParaRPr lang="hu-HU" sz="1800" dirty="0"/>
        </a:p>
      </dgm:t>
    </dgm:pt>
    <dgm:pt modelId="{1AA1AE35-E76A-4720-9D10-4CF691F5B4BE}" type="parTrans" cxnId="{29AC6D4D-F074-495C-BC55-F5C38FD42152}">
      <dgm:prSet/>
      <dgm:spPr/>
      <dgm:t>
        <a:bodyPr/>
        <a:lstStyle/>
        <a:p>
          <a:endParaRPr lang="hu-HU"/>
        </a:p>
      </dgm:t>
    </dgm:pt>
    <dgm:pt modelId="{AD3A3CE9-F0BE-4618-A282-DDAC20861037}" type="sibTrans" cxnId="{29AC6D4D-F074-495C-BC55-F5C38FD42152}">
      <dgm:prSet/>
      <dgm:spPr/>
      <dgm:t>
        <a:bodyPr/>
        <a:lstStyle/>
        <a:p>
          <a:endParaRPr lang="hu-HU"/>
        </a:p>
      </dgm:t>
    </dgm:pt>
    <dgm:pt modelId="{FDB37F5A-963D-4995-A5EC-3E6F15E84249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rtl="0"/>
          <a:endParaRPr lang="hu-HU" sz="1800" dirty="0"/>
        </a:p>
      </dgm:t>
    </dgm:pt>
    <dgm:pt modelId="{4DBAA023-0AD5-456B-BD85-4C44870BFB57}" type="parTrans" cxnId="{EEE91302-CA58-4687-BEC4-948F29072B34}">
      <dgm:prSet/>
      <dgm:spPr/>
      <dgm:t>
        <a:bodyPr/>
        <a:lstStyle/>
        <a:p>
          <a:endParaRPr lang="hu-HU"/>
        </a:p>
      </dgm:t>
    </dgm:pt>
    <dgm:pt modelId="{1FB76F26-3EBF-4C39-8B30-01512B8D2026}" type="sibTrans" cxnId="{EEE91302-CA58-4687-BEC4-948F29072B34}">
      <dgm:prSet/>
      <dgm:spPr/>
      <dgm:t>
        <a:bodyPr/>
        <a:lstStyle/>
        <a:p>
          <a:endParaRPr lang="hu-HU"/>
        </a:p>
      </dgm:t>
    </dgm:pt>
    <dgm:pt modelId="{FC098BCB-5CE7-4371-9593-7F433047244D}">
      <dgm:prSet custT="1"/>
      <dgm:spPr>
        <a:solidFill>
          <a:schemeClr val="bg1"/>
        </a:solidFill>
      </dgm:spPr>
      <dgm:t>
        <a:bodyPr/>
        <a:lstStyle/>
        <a:p>
          <a:pPr rtl="0"/>
          <a:r>
            <a:rPr lang="hu-HU" sz="1800" dirty="0" smtClean="0"/>
            <a:t>Milyen környezeti tényezők határozzák meg az önkormányzatok életét?</a:t>
          </a:r>
          <a:endParaRPr lang="hu-HU" sz="1800" dirty="0"/>
        </a:p>
      </dgm:t>
    </dgm:pt>
    <dgm:pt modelId="{697A1EE6-1282-4CF9-8429-E329B756EF49}" type="parTrans" cxnId="{8FE9FA32-B28D-42D6-82AC-44596D0C6ECB}">
      <dgm:prSet/>
      <dgm:spPr/>
      <dgm:t>
        <a:bodyPr/>
        <a:lstStyle/>
        <a:p>
          <a:endParaRPr lang="hu-HU"/>
        </a:p>
      </dgm:t>
    </dgm:pt>
    <dgm:pt modelId="{616FF5C8-51B4-4CEB-B6A4-C4FDDDBF0748}" type="sibTrans" cxnId="{8FE9FA32-B28D-42D6-82AC-44596D0C6ECB}">
      <dgm:prSet/>
      <dgm:spPr/>
      <dgm:t>
        <a:bodyPr/>
        <a:lstStyle/>
        <a:p>
          <a:endParaRPr lang="hu-HU"/>
        </a:p>
      </dgm:t>
    </dgm:pt>
    <dgm:pt modelId="{DEAE2CCB-69A3-42B5-A485-ED50400FEE53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rtl="0"/>
          <a:r>
            <a:rPr lang="hu-HU" sz="1800" dirty="0" smtClean="0"/>
            <a:t>Megfelelő gazdasági elemzési módszer kiválasztása</a:t>
          </a:r>
          <a:endParaRPr lang="hu-HU" sz="1800" dirty="0"/>
        </a:p>
      </dgm:t>
    </dgm:pt>
    <dgm:pt modelId="{E086D93F-FC0E-4AAA-925A-B46ECE9B20F3}" type="parTrans" cxnId="{69B3946B-7825-4351-9916-B6F4ABC6614C}">
      <dgm:prSet/>
      <dgm:spPr/>
      <dgm:t>
        <a:bodyPr/>
        <a:lstStyle/>
        <a:p>
          <a:endParaRPr lang="hu-HU"/>
        </a:p>
      </dgm:t>
    </dgm:pt>
    <dgm:pt modelId="{C63E5649-0679-4C5B-BB8F-D8C76FE7CF67}" type="sibTrans" cxnId="{69B3946B-7825-4351-9916-B6F4ABC6614C}">
      <dgm:prSet/>
      <dgm:spPr/>
      <dgm:t>
        <a:bodyPr/>
        <a:lstStyle/>
        <a:p>
          <a:endParaRPr lang="hu-HU"/>
        </a:p>
      </dgm:t>
    </dgm:pt>
    <dgm:pt modelId="{845AAFB6-8DE4-4A10-A1EB-9C888F514243}">
      <dgm:prSet custT="1"/>
      <dgm:spPr/>
      <dgm:t>
        <a:bodyPr/>
        <a:lstStyle/>
        <a:p>
          <a:pPr rtl="0"/>
          <a:r>
            <a:rPr lang="hu-HU" sz="1800" dirty="0" smtClean="0"/>
            <a:t>Milyen relációk igazolhatók az eszközök és a hatásterületük között?</a:t>
          </a:r>
          <a:endParaRPr lang="hu-HU" sz="1800" dirty="0"/>
        </a:p>
      </dgm:t>
    </dgm:pt>
    <dgm:pt modelId="{A74C4BCB-7B25-4D39-8293-FB94236DC1DD}" type="sibTrans" cxnId="{47F359CE-AFFA-4E3B-B136-4EA32DCFD161}">
      <dgm:prSet/>
      <dgm:spPr/>
      <dgm:t>
        <a:bodyPr/>
        <a:lstStyle/>
        <a:p>
          <a:endParaRPr lang="hu-HU" sz="1800"/>
        </a:p>
      </dgm:t>
    </dgm:pt>
    <dgm:pt modelId="{CDE7D913-CF10-49EE-A6F4-74620FF89E50}" type="parTrans" cxnId="{47F359CE-AFFA-4E3B-B136-4EA32DCFD161}">
      <dgm:prSet/>
      <dgm:spPr/>
      <dgm:t>
        <a:bodyPr/>
        <a:lstStyle/>
        <a:p>
          <a:endParaRPr lang="hu-HU" sz="1800"/>
        </a:p>
      </dgm:t>
    </dgm:pt>
    <dgm:pt modelId="{0B17241A-6B77-4356-B863-6BCD6D3588D0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rtl="0"/>
          <a:r>
            <a:rPr lang="hu-HU" sz="1800" dirty="0" smtClean="0"/>
            <a:t>Tézisek</a:t>
          </a:r>
          <a:endParaRPr lang="hu-HU" sz="1800" dirty="0"/>
        </a:p>
      </dgm:t>
    </dgm:pt>
    <dgm:pt modelId="{CCE50EEE-550E-4043-8A77-0D62340D24DA}" type="parTrans" cxnId="{D7631656-6932-497E-A05F-F933B42820D5}">
      <dgm:prSet/>
      <dgm:spPr/>
      <dgm:t>
        <a:bodyPr/>
        <a:lstStyle/>
        <a:p>
          <a:endParaRPr lang="hu-HU"/>
        </a:p>
      </dgm:t>
    </dgm:pt>
    <dgm:pt modelId="{48484ED4-6915-4FD2-AF22-B13FED03984F}" type="sibTrans" cxnId="{D7631656-6932-497E-A05F-F933B42820D5}">
      <dgm:prSet/>
      <dgm:spPr/>
      <dgm:t>
        <a:bodyPr/>
        <a:lstStyle/>
        <a:p>
          <a:endParaRPr lang="hu-HU"/>
        </a:p>
      </dgm:t>
    </dgm:pt>
    <dgm:pt modelId="{9EE249C2-41FD-43FD-8A33-820C4114DACA}">
      <dgm:prSet custT="1"/>
      <dgm:spPr>
        <a:solidFill>
          <a:schemeClr val="bg1"/>
        </a:solidFill>
      </dgm:spPr>
      <dgm:t>
        <a:bodyPr/>
        <a:lstStyle/>
        <a:p>
          <a:pPr rtl="0"/>
          <a:r>
            <a:rPr lang="hu-HU" sz="1800" dirty="0" smtClean="0"/>
            <a:t>Tézisek</a:t>
          </a:r>
          <a:endParaRPr lang="hu-HU" sz="1800" dirty="0"/>
        </a:p>
      </dgm:t>
    </dgm:pt>
    <dgm:pt modelId="{75135921-8306-41D3-AF6E-B736DCB3A042}" type="parTrans" cxnId="{8BB4BC07-9484-4815-A007-DEA2ED9A75E8}">
      <dgm:prSet/>
      <dgm:spPr/>
      <dgm:t>
        <a:bodyPr/>
        <a:lstStyle/>
        <a:p>
          <a:endParaRPr lang="hu-HU"/>
        </a:p>
      </dgm:t>
    </dgm:pt>
    <dgm:pt modelId="{D0890B4C-8113-4C39-9086-4D3E927452AE}" type="sibTrans" cxnId="{8BB4BC07-9484-4815-A007-DEA2ED9A75E8}">
      <dgm:prSet/>
      <dgm:spPr/>
      <dgm:t>
        <a:bodyPr/>
        <a:lstStyle/>
        <a:p>
          <a:endParaRPr lang="hu-HU"/>
        </a:p>
      </dgm:t>
    </dgm:pt>
    <dgm:pt modelId="{C9AC1044-BD5C-4BD3-9A77-49354CA4D91B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u-HU" sz="1800" dirty="0" smtClean="0"/>
            <a:t>Kérdőíves felmérés</a:t>
          </a:r>
          <a:endParaRPr lang="hu-HU" sz="1800" dirty="0"/>
        </a:p>
      </dgm:t>
    </dgm:pt>
    <dgm:pt modelId="{6EE456ED-4C51-4541-BB5C-6A3CDD33D900}" type="parTrans" cxnId="{10062B38-8867-49E0-AA38-9F1F150C9E95}">
      <dgm:prSet/>
      <dgm:spPr/>
      <dgm:t>
        <a:bodyPr/>
        <a:lstStyle/>
        <a:p>
          <a:endParaRPr lang="hu-HU"/>
        </a:p>
      </dgm:t>
    </dgm:pt>
    <dgm:pt modelId="{678E4533-33B6-4287-BDA2-5934B2DDBAE8}" type="sibTrans" cxnId="{10062B38-8867-49E0-AA38-9F1F150C9E95}">
      <dgm:prSet/>
      <dgm:spPr/>
      <dgm:t>
        <a:bodyPr/>
        <a:lstStyle/>
        <a:p>
          <a:endParaRPr lang="hu-HU"/>
        </a:p>
      </dgm:t>
    </dgm:pt>
    <dgm:pt modelId="{5E616B07-F03B-4D27-830C-744E4FAE8510}" type="pres">
      <dgm:prSet presAssocID="{33A747A1-8D0B-4B1F-BCEA-BD26DE9E5F9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830E0FED-92B4-41FA-8423-FEC51A0F50FC}" type="pres">
      <dgm:prSet presAssocID="{FC098BCB-5CE7-4371-9593-7F433047244D}" presName="linNode" presStyleCnt="0"/>
      <dgm:spPr/>
    </dgm:pt>
    <dgm:pt modelId="{113064EC-4152-497B-B1DF-543D1E714853}" type="pres">
      <dgm:prSet presAssocID="{FC098BCB-5CE7-4371-9593-7F433047244D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F98C16C-ED11-46A1-81D6-6998FBB514D6}" type="pres">
      <dgm:prSet presAssocID="{FC098BCB-5CE7-4371-9593-7F433047244D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F7C89CB-AFBB-49E7-9319-CD247B1D7DC8}" type="pres">
      <dgm:prSet presAssocID="{616FF5C8-51B4-4CEB-B6A4-C4FDDDBF0748}" presName="sp" presStyleCnt="0"/>
      <dgm:spPr/>
    </dgm:pt>
    <dgm:pt modelId="{5FD78D53-97CD-4D01-8E80-82129D7B8568}" type="pres">
      <dgm:prSet presAssocID="{8EF91A78-5610-4CC7-A751-AAB1A314D7C4}" presName="linNode" presStyleCnt="0"/>
      <dgm:spPr/>
    </dgm:pt>
    <dgm:pt modelId="{1BD6DEEC-07F7-4EB3-A870-2186A5DB1D4C}" type="pres">
      <dgm:prSet presAssocID="{8EF91A78-5610-4CC7-A751-AAB1A314D7C4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375B2EC-F279-4955-86F8-168ECB4DA36D}" type="pres">
      <dgm:prSet presAssocID="{8EF91A78-5610-4CC7-A751-AAB1A314D7C4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4FCE6C5-437D-4CB2-96AE-CB215EA17FFD}" type="pres">
      <dgm:prSet presAssocID="{5E497205-8EF3-470F-A9A2-E49DDCB8955F}" presName="sp" presStyleCnt="0"/>
      <dgm:spPr/>
    </dgm:pt>
    <dgm:pt modelId="{E086219C-AD98-4873-B990-45D01FFA9424}" type="pres">
      <dgm:prSet presAssocID="{F0C86C1E-19C6-4F01-93A0-033FFE0F3A0F}" presName="linNode" presStyleCnt="0"/>
      <dgm:spPr/>
    </dgm:pt>
    <dgm:pt modelId="{BD858313-8D7E-412A-B0A1-00F9C875D1F3}" type="pres">
      <dgm:prSet presAssocID="{F0C86C1E-19C6-4F01-93A0-033FFE0F3A0F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E041E37-B9E4-48D8-BA8A-4927E31C944C}" type="pres">
      <dgm:prSet presAssocID="{F0C86C1E-19C6-4F01-93A0-033FFE0F3A0F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5D6A3E9-9470-40E3-A7A7-72996A869FB3}" type="pres">
      <dgm:prSet presAssocID="{3A521ED4-50FB-4919-AA40-4B5C09C749E4}" presName="sp" presStyleCnt="0"/>
      <dgm:spPr/>
    </dgm:pt>
    <dgm:pt modelId="{05CEE06E-40E3-4DBD-ADEA-677E35478850}" type="pres">
      <dgm:prSet presAssocID="{845AAFB6-8DE4-4A10-A1EB-9C888F514243}" presName="linNode" presStyleCnt="0"/>
      <dgm:spPr/>
    </dgm:pt>
    <dgm:pt modelId="{8F04B936-682D-417D-8EFB-E59F9FBA6293}" type="pres">
      <dgm:prSet presAssocID="{845AAFB6-8DE4-4A10-A1EB-9C888F514243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5CED4E8-4FE9-4A65-B171-BDD0A4A306E1}" type="pres">
      <dgm:prSet presAssocID="{845AAFB6-8DE4-4A10-A1EB-9C888F514243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2059161-3C16-4B7E-8957-8CDBA7ABD661}" type="pres">
      <dgm:prSet presAssocID="{A74C4BCB-7B25-4D39-8293-FB94236DC1DD}" presName="sp" presStyleCnt="0"/>
      <dgm:spPr/>
    </dgm:pt>
    <dgm:pt modelId="{08579353-2B05-435D-B567-45ECC8CF3E34}" type="pres">
      <dgm:prSet presAssocID="{48BB1F05-0915-4951-A0E4-AB385DE1B973}" presName="linNode" presStyleCnt="0"/>
      <dgm:spPr/>
    </dgm:pt>
    <dgm:pt modelId="{66F1E08C-3F7B-4992-9A60-C81C2F9AE5C4}" type="pres">
      <dgm:prSet presAssocID="{48BB1F05-0915-4951-A0E4-AB385DE1B973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0019B08-57A6-4839-8606-4C129FEF0934}" type="pres">
      <dgm:prSet presAssocID="{48BB1F05-0915-4951-A0E4-AB385DE1B973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CD7E9C7C-04DE-470A-8C64-A8F29C1597DF}" type="presOf" srcId="{B014102C-2558-4F73-9C7B-9C7685D21B8E}" destId="{D5CED4E8-4FE9-4A65-B171-BDD0A4A306E1}" srcOrd="0" destOrd="0" presId="urn:microsoft.com/office/officeart/2005/8/layout/vList5"/>
    <dgm:cxn modelId="{8DA9A0C8-4F32-4167-8279-A76DEA802583}" srcId="{33A747A1-8D0B-4B1F-BCEA-BD26DE9E5F9B}" destId="{8EF91A78-5610-4CC7-A751-AAB1A314D7C4}" srcOrd="1" destOrd="0" parTransId="{9A2F8260-3F56-44A5-925C-C6ACD5E4B2FF}" sibTransId="{5E497205-8EF3-470F-A9A2-E49DDCB8955F}"/>
    <dgm:cxn modelId="{47F359CE-AFFA-4E3B-B136-4EA32DCFD161}" srcId="{33A747A1-8D0B-4B1F-BCEA-BD26DE9E5F9B}" destId="{845AAFB6-8DE4-4A10-A1EB-9C888F514243}" srcOrd="3" destOrd="0" parTransId="{CDE7D913-CF10-49EE-A6F4-74620FF89E50}" sibTransId="{A74C4BCB-7B25-4D39-8293-FB94236DC1DD}"/>
    <dgm:cxn modelId="{DB30DD5D-188A-46A7-81AC-936B65AD261D}" srcId="{845AAFB6-8DE4-4A10-A1EB-9C888F514243}" destId="{B014102C-2558-4F73-9C7B-9C7685D21B8E}" srcOrd="0" destOrd="0" parTransId="{9DA3A35E-936A-4EB5-9F54-212A28FAA1E2}" sibTransId="{38E61F55-C664-40C1-95C6-BA29BA0B228E}"/>
    <dgm:cxn modelId="{8BB4BC07-9484-4815-A007-DEA2ED9A75E8}" srcId="{8EF91A78-5610-4CC7-A751-AAB1A314D7C4}" destId="{9EE249C2-41FD-43FD-8A33-820C4114DACA}" srcOrd="1" destOrd="0" parTransId="{75135921-8306-41D3-AF6E-B736DCB3A042}" sibTransId="{D0890B4C-8113-4C39-9086-4D3E927452AE}"/>
    <dgm:cxn modelId="{A91BF8C3-B805-4A0D-A901-69C548C8414A}" type="presOf" srcId="{5D27B4E1-108F-4870-9EC9-006ECB2312D0}" destId="{00019B08-57A6-4839-8606-4C129FEF0934}" srcOrd="0" destOrd="1" presId="urn:microsoft.com/office/officeart/2005/8/layout/vList5"/>
    <dgm:cxn modelId="{10062B38-8867-49E0-AA38-9F1F150C9E95}" srcId="{845AAFB6-8DE4-4A10-A1EB-9C888F514243}" destId="{C9AC1044-BD5C-4BD3-9A77-49354CA4D91B}" srcOrd="1" destOrd="0" parTransId="{6EE456ED-4C51-4541-BB5C-6A3CDD33D900}" sibTransId="{678E4533-33B6-4287-BDA2-5934B2DDBAE8}"/>
    <dgm:cxn modelId="{AC3B965E-26C3-4556-93B5-9923EB03A9A3}" srcId="{F0C86C1E-19C6-4F01-93A0-033FFE0F3A0F}" destId="{D7B5EAD6-6A68-4FFE-907B-D5EE87677833}" srcOrd="0" destOrd="0" parTransId="{10CB4ABA-C95E-418D-9BF9-346C41EC9A95}" sibTransId="{E2E1893F-6DE5-4155-8995-F5022700468E}"/>
    <dgm:cxn modelId="{4594B472-B1AB-4E03-8604-C540ABFFC3AE}" type="presOf" srcId="{F0C86C1E-19C6-4F01-93A0-033FFE0F3A0F}" destId="{BD858313-8D7E-412A-B0A1-00F9C875D1F3}" srcOrd="0" destOrd="0" presId="urn:microsoft.com/office/officeart/2005/8/layout/vList5"/>
    <dgm:cxn modelId="{27E28208-7384-43F1-9CAB-6ED1D388FBDD}" type="presOf" srcId="{33A747A1-8D0B-4B1F-BCEA-BD26DE9E5F9B}" destId="{5E616B07-F03B-4D27-830C-744E4FAE8510}" srcOrd="0" destOrd="0" presId="urn:microsoft.com/office/officeart/2005/8/layout/vList5"/>
    <dgm:cxn modelId="{6B8F92AC-5CDF-4AEA-B61B-12D0478262A8}" type="presOf" srcId="{FC098BCB-5CE7-4371-9593-7F433047244D}" destId="{113064EC-4152-497B-B1DF-543D1E714853}" srcOrd="0" destOrd="0" presId="urn:microsoft.com/office/officeart/2005/8/layout/vList5"/>
    <dgm:cxn modelId="{983DF6B6-1EEF-4117-BD58-BD1BAA6AF54F}" type="presOf" srcId="{C9AC1044-BD5C-4BD3-9A77-49354CA4D91B}" destId="{D5CED4E8-4FE9-4A65-B171-BDD0A4A306E1}" srcOrd="0" destOrd="1" presId="urn:microsoft.com/office/officeart/2005/8/layout/vList5"/>
    <dgm:cxn modelId="{D7631656-6932-497E-A05F-F933B42820D5}" srcId="{FC098BCB-5CE7-4371-9593-7F433047244D}" destId="{0B17241A-6B77-4356-B863-6BCD6D3588D0}" srcOrd="1" destOrd="0" parTransId="{CCE50EEE-550E-4043-8A77-0D62340D24DA}" sibTransId="{48484ED4-6915-4FD2-AF22-B13FED03984F}"/>
    <dgm:cxn modelId="{FAA7D9BD-CC4A-4EEF-9946-C27C93D5E4D6}" type="presOf" srcId="{9EE249C2-41FD-43FD-8A33-820C4114DACA}" destId="{0375B2EC-F279-4955-86F8-168ECB4DA36D}" srcOrd="0" destOrd="1" presId="urn:microsoft.com/office/officeart/2005/8/layout/vList5"/>
    <dgm:cxn modelId="{AE201B6D-D691-438C-B44F-415D6BB9D17B}" type="presOf" srcId="{911B6290-1FB5-4D08-B89F-44F02002BC84}" destId="{00019B08-57A6-4839-8606-4C129FEF0934}" srcOrd="0" destOrd="0" presId="urn:microsoft.com/office/officeart/2005/8/layout/vList5"/>
    <dgm:cxn modelId="{4622A230-779B-4CC3-A573-579CAFF4CCFE}" type="presOf" srcId="{48BB1F05-0915-4951-A0E4-AB385DE1B973}" destId="{66F1E08C-3F7B-4992-9A60-C81C2F9AE5C4}" srcOrd="0" destOrd="0" presId="urn:microsoft.com/office/officeart/2005/8/layout/vList5"/>
    <dgm:cxn modelId="{952E21C6-2289-49C9-A15C-BEAF26FAE583}" type="presOf" srcId="{0B17241A-6B77-4356-B863-6BCD6D3588D0}" destId="{DF98C16C-ED11-46A1-81D6-6998FBB514D6}" srcOrd="0" destOrd="1" presId="urn:microsoft.com/office/officeart/2005/8/layout/vList5"/>
    <dgm:cxn modelId="{69B3946B-7825-4351-9916-B6F4ABC6614C}" srcId="{FC098BCB-5CE7-4371-9593-7F433047244D}" destId="{DEAE2CCB-69A3-42B5-A485-ED50400FEE53}" srcOrd="0" destOrd="0" parTransId="{E086D93F-FC0E-4AAA-925A-B46ECE9B20F3}" sibTransId="{C63E5649-0679-4C5B-BB8F-D8C76FE7CF67}"/>
    <dgm:cxn modelId="{F35F0B5D-3BF9-4DB0-8963-5C866020C7BB}" type="presOf" srcId="{FDB37F5A-963D-4995-A5EC-3E6F15E84249}" destId="{DE041E37-B9E4-48D8-BA8A-4927E31C944C}" srcOrd="0" destOrd="1" presId="urn:microsoft.com/office/officeart/2005/8/layout/vList5"/>
    <dgm:cxn modelId="{45025AFF-1256-414B-BA14-5743C5A30800}" type="presOf" srcId="{92F64AA8-08D8-435D-AA02-2EC013521B32}" destId="{0375B2EC-F279-4955-86F8-168ECB4DA36D}" srcOrd="0" destOrd="0" presId="urn:microsoft.com/office/officeart/2005/8/layout/vList5"/>
    <dgm:cxn modelId="{D8D1BB4D-9EFF-43BF-AA68-8C13511C122B}" srcId="{8EF91A78-5610-4CC7-A751-AAB1A314D7C4}" destId="{92F64AA8-08D8-435D-AA02-2EC013521B32}" srcOrd="0" destOrd="0" parTransId="{8DFD8D52-0DF0-4C00-B80E-B0C6A2BE57E6}" sibTransId="{B36542DA-8118-4875-87CE-20BB3D65A1F5}"/>
    <dgm:cxn modelId="{40CC5B77-1668-48A2-BE3A-B6CDC3BF0FD5}" srcId="{33A747A1-8D0B-4B1F-BCEA-BD26DE9E5F9B}" destId="{48BB1F05-0915-4951-A0E4-AB385DE1B973}" srcOrd="4" destOrd="0" parTransId="{F0032518-E7E2-477F-A498-3CB9D228019D}" sibTransId="{62E5A34D-CB5D-480A-BA1B-F3C14E8B041D}"/>
    <dgm:cxn modelId="{D0697F22-396E-4D82-A960-6DE2CD800A1C}" srcId="{33A747A1-8D0B-4B1F-BCEA-BD26DE9E5F9B}" destId="{F0C86C1E-19C6-4F01-93A0-033FFE0F3A0F}" srcOrd="2" destOrd="0" parTransId="{C334D218-FDB0-4134-8609-C39B574E3989}" sibTransId="{3A521ED4-50FB-4919-AA40-4B5C09C749E4}"/>
    <dgm:cxn modelId="{8FE9FA32-B28D-42D6-82AC-44596D0C6ECB}" srcId="{33A747A1-8D0B-4B1F-BCEA-BD26DE9E5F9B}" destId="{FC098BCB-5CE7-4371-9593-7F433047244D}" srcOrd="0" destOrd="0" parTransId="{697A1EE6-1282-4CF9-8429-E329B756EF49}" sibTransId="{616FF5C8-51B4-4CEB-B6A4-C4FDDDBF0748}"/>
    <dgm:cxn modelId="{EEE91302-CA58-4687-BEC4-948F29072B34}" srcId="{F0C86C1E-19C6-4F01-93A0-033FFE0F3A0F}" destId="{FDB37F5A-963D-4995-A5EC-3E6F15E84249}" srcOrd="1" destOrd="0" parTransId="{4DBAA023-0AD5-456B-BD85-4C44870BFB57}" sibTransId="{1FB76F26-3EBF-4C39-8B30-01512B8D2026}"/>
    <dgm:cxn modelId="{14D8CA8F-8EDE-4B47-978D-6C55050210F7}" srcId="{48BB1F05-0915-4951-A0E4-AB385DE1B973}" destId="{5D27B4E1-108F-4870-9EC9-006ECB2312D0}" srcOrd="1" destOrd="0" parTransId="{028AEFAE-C773-4654-A275-552F8917000C}" sibTransId="{EFE20346-4350-44D5-AD31-6E7A6BB82260}"/>
    <dgm:cxn modelId="{E2394004-6FFC-468A-A44D-5EDAB9E587FB}" type="presOf" srcId="{D7B5EAD6-6A68-4FFE-907B-D5EE87677833}" destId="{DE041E37-B9E4-48D8-BA8A-4927E31C944C}" srcOrd="0" destOrd="0" presId="urn:microsoft.com/office/officeart/2005/8/layout/vList5"/>
    <dgm:cxn modelId="{29AC6D4D-F074-495C-BC55-F5C38FD42152}" srcId="{48BB1F05-0915-4951-A0E4-AB385DE1B973}" destId="{911B6290-1FB5-4D08-B89F-44F02002BC84}" srcOrd="0" destOrd="0" parTransId="{1AA1AE35-E76A-4720-9D10-4CF691F5B4BE}" sibTransId="{AD3A3CE9-F0BE-4618-A282-DDAC20861037}"/>
    <dgm:cxn modelId="{2B5F58B1-8C4D-44DE-AE9A-9F052B24C674}" type="presOf" srcId="{845AAFB6-8DE4-4A10-A1EB-9C888F514243}" destId="{8F04B936-682D-417D-8EFB-E59F9FBA6293}" srcOrd="0" destOrd="0" presId="urn:microsoft.com/office/officeart/2005/8/layout/vList5"/>
    <dgm:cxn modelId="{378144F1-AE19-421F-A9C0-8826D306B878}" type="presOf" srcId="{DEAE2CCB-69A3-42B5-A485-ED50400FEE53}" destId="{DF98C16C-ED11-46A1-81D6-6998FBB514D6}" srcOrd="0" destOrd="0" presId="urn:microsoft.com/office/officeart/2005/8/layout/vList5"/>
    <dgm:cxn modelId="{6F48D177-4A1E-435F-9318-5047C2B739B6}" type="presOf" srcId="{8EF91A78-5610-4CC7-A751-AAB1A314D7C4}" destId="{1BD6DEEC-07F7-4EB3-A870-2186A5DB1D4C}" srcOrd="0" destOrd="0" presId="urn:microsoft.com/office/officeart/2005/8/layout/vList5"/>
    <dgm:cxn modelId="{09F9C16D-DB94-429A-B29A-7EC7EE152648}" type="presParOf" srcId="{5E616B07-F03B-4D27-830C-744E4FAE8510}" destId="{830E0FED-92B4-41FA-8423-FEC51A0F50FC}" srcOrd="0" destOrd="0" presId="urn:microsoft.com/office/officeart/2005/8/layout/vList5"/>
    <dgm:cxn modelId="{78DD2E7F-43B3-4137-B0C7-29F90E4658BD}" type="presParOf" srcId="{830E0FED-92B4-41FA-8423-FEC51A0F50FC}" destId="{113064EC-4152-497B-B1DF-543D1E714853}" srcOrd="0" destOrd="0" presId="urn:microsoft.com/office/officeart/2005/8/layout/vList5"/>
    <dgm:cxn modelId="{0B5103D2-4AFA-46BE-85AC-9D95CFAD4D88}" type="presParOf" srcId="{830E0FED-92B4-41FA-8423-FEC51A0F50FC}" destId="{DF98C16C-ED11-46A1-81D6-6998FBB514D6}" srcOrd="1" destOrd="0" presId="urn:microsoft.com/office/officeart/2005/8/layout/vList5"/>
    <dgm:cxn modelId="{1FEEF8D8-24A7-4E08-B598-463D5D98DB38}" type="presParOf" srcId="{5E616B07-F03B-4D27-830C-744E4FAE8510}" destId="{0F7C89CB-AFBB-49E7-9319-CD247B1D7DC8}" srcOrd="1" destOrd="0" presId="urn:microsoft.com/office/officeart/2005/8/layout/vList5"/>
    <dgm:cxn modelId="{10BCFE76-4255-4FD3-9E20-5A7044387EA0}" type="presParOf" srcId="{5E616B07-F03B-4D27-830C-744E4FAE8510}" destId="{5FD78D53-97CD-4D01-8E80-82129D7B8568}" srcOrd="2" destOrd="0" presId="urn:microsoft.com/office/officeart/2005/8/layout/vList5"/>
    <dgm:cxn modelId="{E0D42FF5-74F9-4BFD-B124-BBCF7992A9C2}" type="presParOf" srcId="{5FD78D53-97CD-4D01-8E80-82129D7B8568}" destId="{1BD6DEEC-07F7-4EB3-A870-2186A5DB1D4C}" srcOrd="0" destOrd="0" presId="urn:microsoft.com/office/officeart/2005/8/layout/vList5"/>
    <dgm:cxn modelId="{02FCEB95-ECB5-47C7-9A83-F20743FDF761}" type="presParOf" srcId="{5FD78D53-97CD-4D01-8E80-82129D7B8568}" destId="{0375B2EC-F279-4955-86F8-168ECB4DA36D}" srcOrd="1" destOrd="0" presId="urn:microsoft.com/office/officeart/2005/8/layout/vList5"/>
    <dgm:cxn modelId="{A9314547-6726-4694-AE39-210B0922554A}" type="presParOf" srcId="{5E616B07-F03B-4D27-830C-744E4FAE8510}" destId="{14FCE6C5-437D-4CB2-96AE-CB215EA17FFD}" srcOrd="3" destOrd="0" presId="urn:microsoft.com/office/officeart/2005/8/layout/vList5"/>
    <dgm:cxn modelId="{CFF6A21F-16B3-4D8C-B16D-9F9C10F47A18}" type="presParOf" srcId="{5E616B07-F03B-4D27-830C-744E4FAE8510}" destId="{E086219C-AD98-4873-B990-45D01FFA9424}" srcOrd="4" destOrd="0" presId="urn:microsoft.com/office/officeart/2005/8/layout/vList5"/>
    <dgm:cxn modelId="{F9BE6F7A-D4AD-4EDD-95F7-85D9A7A127C3}" type="presParOf" srcId="{E086219C-AD98-4873-B990-45D01FFA9424}" destId="{BD858313-8D7E-412A-B0A1-00F9C875D1F3}" srcOrd="0" destOrd="0" presId="urn:microsoft.com/office/officeart/2005/8/layout/vList5"/>
    <dgm:cxn modelId="{8672C71B-1D57-4B5D-A539-295498AC5BA2}" type="presParOf" srcId="{E086219C-AD98-4873-B990-45D01FFA9424}" destId="{DE041E37-B9E4-48D8-BA8A-4927E31C944C}" srcOrd="1" destOrd="0" presId="urn:microsoft.com/office/officeart/2005/8/layout/vList5"/>
    <dgm:cxn modelId="{2FB7B5B3-1D2A-4D27-8860-FB790DF5A71E}" type="presParOf" srcId="{5E616B07-F03B-4D27-830C-744E4FAE8510}" destId="{55D6A3E9-9470-40E3-A7A7-72996A869FB3}" srcOrd="5" destOrd="0" presId="urn:microsoft.com/office/officeart/2005/8/layout/vList5"/>
    <dgm:cxn modelId="{7E3F6A29-BD4F-4CF0-B16E-46D2B1DD267F}" type="presParOf" srcId="{5E616B07-F03B-4D27-830C-744E4FAE8510}" destId="{05CEE06E-40E3-4DBD-ADEA-677E35478850}" srcOrd="6" destOrd="0" presId="urn:microsoft.com/office/officeart/2005/8/layout/vList5"/>
    <dgm:cxn modelId="{DA16254B-C4FB-4EC1-880A-5E8F6675AA6E}" type="presParOf" srcId="{05CEE06E-40E3-4DBD-ADEA-677E35478850}" destId="{8F04B936-682D-417D-8EFB-E59F9FBA6293}" srcOrd="0" destOrd="0" presId="urn:microsoft.com/office/officeart/2005/8/layout/vList5"/>
    <dgm:cxn modelId="{015E11B5-78E9-47AE-B395-ABCB1DA8F81C}" type="presParOf" srcId="{05CEE06E-40E3-4DBD-ADEA-677E35478850}" destId="{D5CED4E8-4FE9-4A65-B171-BDD0A4A306E1}" srcOrd="1" destOrd="0" presId="urn:microsoft.com/office/officeart/2005/8/layout/vList5"/>
    <dgm:cxn modelId="{909A70E1-9103-4F29-8289-04532AACD108}" type="presParOf" srcId="{5E616B07-F03B-4D27-830C-744E4FAE8510}" destId="{D2059161-3C16-4B7E-8957-8CDBA7ABD661}" srcOrd="7" destOrd="0" presId="urn:microsoft.com/office/officeart/2005/8/layout/vList5"/>
    <dgm:cxn modelId="{99D48027-1843-4BE4-B04D-A0DB663E1087}" type="presParOf" srcId="{5E616B07-F03B-4D27-830C-744E4FAE8510}" destId="{08579353-2B05-435D-B567-45ECC8CF3E34}" srcOrd="8" destOrd="0" presId="urn:microsoft.com/office/officeart/2005/8/layout/vList5"/>
    <dgm:cxn modelId="{AF25D22A-94F6-4D86-8A4B-0C6283209462}" type="presParOf" srcId="{08579353-2B05-435D-B567-45ECC8CF3E34}" destId="{66F1E08C-3F7B-4992-9A60-C81C2F9AE5C4}" srcOrd="0" destOrd="0" presId="urn:microsoft.com/office/officeart/2005/8/layout/vList5"/>
    <dgm:cxn modelId="{AABA4DF0-DA2A-4264-9F0C-7C4DBB6CAF37}" type="presParOf" srcId="{08579353-2B05-435D-B567-45ECC8CF3E34}" destId="{00019B08-57A6-4839-8606-4C129FEF0934}" srcOrd="1" destOrd="0" presId="urn:microsoft.com/office/officeart/2005/8/layout/vList5"/>
  </dgm:cxnLst>
  <dgm:bg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3A747A1-8D0B-4B1F-BCEA-BD26DE9E5F9B}" type="doc">
      <dgm:prSet loTypeId="urn:microsoft.com/office/officeart/2005/8/layout/vList5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8EF91A78-5610-4CC7-A751-AAB1A314D7C4}">
      <dgm:prSet custT="1"/>
      <dgm:spPr>
        <a:solidFill>
          <a:schemeClr val="bg1"/>
        </a:solidFill>
      </dgm:spPr>
      <dgm:t>
        <a:bodyPr/>
        <a:lstStyle/>
        <a:p>
          <a:pPr rtl="0"/>
          <a:r>
            <a:rPr lang="hu-HU" sz="1800" dirty="0" smtClean="0"/>
            <a:t>Hogyan csoportosíthatók az önkormányzati eszközök? </a:t>
          </a:r>
          <a:endParaRPr lang="hu-HU" sz="1800" dirty="0"/>
        </a:p>
      </dgm:t>
    </dgm:pt>
    <dgm:pt modelId="{9A2F8260-3F56-44A5-925C-C6ACD5E4B2FF}" type="parTrans" cxnId="{8DA9A0C8-4F32-4167-8279-A76DEA802583}">
      <dgm:prSet/>
      <dgm:spPr/>
      <dgm:t>
        <a:bodyPr/>
        <a:lstStyle/>
        <a:p>
          <a:endParaRPr lang="hu-HU" sz="1800"/>
        </a:p>
      </dgm:t>
    </dgm:pt>
    <dgm:pt modelId="{5E497205-8EF3-470F-A9A2-E49DDCB8955F}" type="sibTrans" cxnId="{8DA9A0C8-4F32-4167-8279-A76DEA802583}">
      <dgm:prSet/>
      <dgm:spPr/>
      <dgm:t>
        <a:bodyPr/>
        <a:lstStyle/>
        <a:p>
          <a:endParaRPr lang="hu-HU" sz="1800"/>
        </a:p>
      </dgm:t>
    </dgm:pt>
    <dgm:pt modelId="{F0C86C1E-19C6-4F01-93A0-033FFE0F3A0F}">
      <dgm:prSet custT="1"/>
      <dgm:spPr>
        <a:solidFill>
          <a:schemeClr val="bg1"/>
        </a:solidFill>
      </dgm:spPr>
      <dgm:t>
        <a:bodyPr/>
        <a:lstStyle/>
        <a:p>
          <a:pPr rtl="0"/>
          <a:r>
            <a:rPr lang="hu-HU" sz="1800" dirty="0" smtClean="0"/>
            <a:t>Milyen empirikus kapcsolat azonosítható az eszközök és hatásterületük között?</a:t>
          </a:r>
          <a:endParaRPr lang="hu-HU" sz="1800" dirty="0"/>
        </a:p>
      </dgm:t>
    </dgm:pt>
    <dgm:pt modelId="{C334D218-FDB0-4134-8609-C39B574E3989}" type="parTrans" cxnId="{D0697F22-396E-4D82-A960-6DE2CD800A1C}">
      <dgm:prSet/>
      <dgm:spPr/>
      <dgm:t>
        <a:bodyPr/>
        <a:lstStyle/>
        <a:p>
          <a:endParaRPr lang="hu-HU" sz="1800"/>
        </a:p>
      </dgm:t>
    </dgm:pt>
    <dgm:pt modelId="{3A521ED4-50FB-4919-AA40-4B5C09C749E4}" type="sibTrans" cxnId="{D0697F22-396E-4D82-A960-6DE2CD800A1C}">
      <dgm:prSet/>
      <dgm:spPr/>
      <dgm:t>
        <a:bodyPr/>
        <a:lstStyle/>
        <a:p>
          <a:endParaRPr lang="hu-HU" sz="1800"/>
        </a:p>
      </dgm:t>
    </dgm:pt>
    <dgm:pt modelId="{48BB1F05-0915-4951-A0E4-AB385DE1B973}">
      <dgm:prSet custT="1"/>
      <dgm:spPr/>
      <dgm:t>
        <a:bodyPr/>
        <a:lstStyle/>
        <a:p>
          <a:pPr rtl="0"/>
          <a:r>
            <a:rPr lang="hu-HU" sz="1800" dirty="0" smtClean="0"/>
            <a:t>Modellezhető-e ez a viszonyrendszer? </a:t>
          </a:r>
          <a:endParaRPr lang="hu-HU" sz="1800" dirty="0"/>
        </a:p>
      </dgm:t>
    </dgm:pt>
    <dgm:pt modelId="{F0032518-E7E2-477F-A498-3CB9D228019D}" type="parTrans" cxnId="{40CC5B77-1668-48A2-BE3A-B6CDC3BF0FD5}">
      <dgm:prSet/>
      <dgm:spPr/>
      <dgm:t>
        <a:bodyPr/>
        <a:lstStyle/>
        <a:p>
          <a:endParaRPr lang="hu-HU" sz="1800"/>
        </a:p>
      </dgm:t>
    </dgm:pt>
    <dgm:pt modelId="{62E5A34D-CB5D-480A-BA1B-F3C14E8B041D}" type="sibTrans" cxnId="{40CC5B77-1668-48A2-BE3A-B6CDC3BF0FD5}">
      <dgm:prSet/>
      <dgm:spPr/>
      <dgm:t>
        <a:bodyPr/>
        <a:lstStyle/>
        <a:p>
          <a:endParaRPr lang="hu-HU" sz="1800"/>
        </a:p>
      </dgm:t>
    </dgm:pt>
    <dgm:pt modelId="{92F64AA8-08D8-435D-AA02-2EC013521B32}">
      <dgm:prSet custT="1"/>
      <dgm:spPr>
        <a:solidFill>
          <a:schemeClr val="bg1"/>
        </a:solidFill>
      </dgm:spPr>
      <dgm:t>
        <a:bodyPr/>
        <a:lstStyle/>
        <a:p>
          <a:pPr rtl="0"/>
          <a:r>
            <a:rPr lang="hu-HU" sz="1800" dirty="0" smtClean="0"/>
            <a:t>Jogszabályi elemzés</a:t>
          </a:r>
          <a:endParaRPr lang="hu-HU" sz="1800" dirty="0"/>
        </a:p>
      </dgm:t>
    </dgm:pt>
    <dgm:pt modelId="{8DFD8D52-0DF0-4C00-B80E-B0C6A2BE57E6}" type="parTrans" cxnId="{D8D1BB4D-9EFF-43BF-AA68-8C13511C122B}">
      <dgm:prSet/>
      <dgm:spPr/>
      <dgm:t>
        <a:bodyPr/>
        <a:lstStyle/>
        <a:p>
          <a:endParaRPr lang="hu-HU" sz="1800"/>
        </a:p>
      </dgm:t>
    </dgm:pt>
    <dgm:pt modelId="{B36542DA-8118-4875-87CE-20BB3D65A1F5}" type="sibTrans" cxnId="{D8D1BB4D-9EFF-43BF-AA68-8C13511C122B}">
      <dgm:prSet/>
      <dgm:spPr/>
      <dgm:t>
        <a:bodyPr/>
        <a:lstStyle/>
        <a:p>
          <a:endParaRPr lang="hu-HU" sz="1800"/>
        </a:p>
      </dgm:t>
    </dgm:pt>
    <dgm:pt modelId="{D7B5EAD6-6A68-4FFE-907B-D5EE87677833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rtl="0"/>
          <a:r>
            <a:rPr lang="hu-HU" sz="1800" dirty="0" smtClean="0"/>
            <a:t>Esettanulmányok </a:t>
          </a:r>
          <a:endParaRPr lang="hu-HU" sz="1800" dirty="0"/>
        </a:p>
      </dgm:t>
    </dgm:pt>
    <dgm:pt modelId="{10CB4ABA-C95E-418D-9BF9-346C41EC9A95}" type="parTrans" cxnId="{AC3B965E-26C3-4556-93B5-9923EB03A9A3}">
      <dgm:prSet/>
      <dgm:spPr/>
      <dgm:t>
        <a:bodyPr/>
        <a:lstStyle/>
        <a:p>
          <a:endParaRPr lang="hu-HU"/>
        </a:p>
      </dgm:t>
    </dgm:pt>
    <dgm:pt modelId="{E2E1893F-6DE5-4155-8995-F5022700468E}" type="sibTrans" cxnId="{AC3B965E-26C3-4556-93B5-9923EB03A9A3}">
      <dgm:prSet/>
      <dgm:spPr/>
      <dgm:t>
        <a:bodyPr/>
        <a:lstStyle/>
        <a:p>
          <a:endParaRPr lang="hu-HU"/>
        </a:p>
      </dgm:t>
    </dgm:pt>
    <dgm:pt modelId="{B014102C-2558-4F73-9C7B-9C7685D21B8E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u-HU" sz="1800" dirty="0" smtClean="0"/>
            <a:t>Hipotézis-mátrix felállítása</a:t>
          </a:r>
          <a:endParaRPr lang="hu-HU" sz="1800" dirty="0"/>
        </a:p>
      </dgm:t>
    </dgm:pt>
    <dgm:pt modelId="{9DA3A35E-936A-4EB5-9F54-212A28FAA1E2}" type="parTrans" cxnId="{DB30DD5D-188A-46A7-81AC-936B65AD261D}">
      <dgm:prSet/>
      <dgm:spPr/>
      <dgm:t>
        <a:bodyPr/>
        <a:lstStyle/>
        <a:p>
          <a:endParaRPr lang="hu-HU"/>
        </a:p>
      </dgm:t>
    </dgm:pt>
    <dgm:pt modelId="{38E61F55-C664-40C1-95C6-BA29BA0B228E}" type="sibTrans" cxnId="{DB30DD5D-188A-46A7-81AC-936B65AD261D}">
      <dgm:prSet/>
      <dgm:spPr/>
      <dgm:t>
        <a:bodyPr/>
        <a:lstStyle/>
        <a:p>
          <a:endParaRPr lang="hu-HU"/>
        </a:p>
      </dgm:t>
    </dgm:pt>
    <dgm:pt modelId="{5D27B4E1-108F-4870-9EC9-006ECB2312D0}">
      <dgm:prSet custT="1"/>
      <dgm:spPr/>
      <dgm:t>
        <a:bodyPr/>
        <a:lstStyle/>
        <a:p>
          <a:pPr rtl="0"/>
          <a:r>
            <a:rPr lang="hu-HU" sz="1800" dirty="0" smtClean="0"/>
            <a:t>Indikátorrendszer kidolgozása</a:t>
          </a:r>
          <a:endParaRPr lang="hu-HU" sz="1800" dirty="0"/>
        </a:p>
      </dgm:t>
    </dgm:pt>
    <dgm:pt modelId="{028AEFAE-C773-4654-A275-552F8917000C}" type="parTrans" cxnId="{14D8CA8F-8EDE-4B47-978D-6C55050210F7}">
      <dgm:prSet/>
      <dgm:spPr/>
      <dgm:t>
        <a:bodyPr/>
        <a:lstStyle/>
        <a:p>
          <a:endParaRPr lang="hu-HU"/>
        </a:p>
      </dgm:t>
    </dgm:pt>
    <dgm:pt modelId="{EFE20346-4350-44D5-AD31-6E7A6BB82260}" type="sibTrans" cxnId="{14D8CA8F-8EDE-4B47-978D-6C55050210F7}">
      <dgm:prSet/>
      <dgm:spPr/>
      <dgm:t>
        <a:bodyPr/>
        <a:lstStyle/>
        <a:p>
          <a:endParaRPr lang="hu-HU"/>
        </a:p>
      </dgm:t>
    </dgm:pt>
    <dgm:pt modelId="{911B6290-1FB5-4D08-B89F-44F02002BC84}">
      <dgm:prSet custT="1"/>
      <dgm:spPr/>
      <dgm:t>
        <a:bodyPr/>
        <a:lstStyle/>
        <a:p>
          <a:pPr rtl="0"/>
          <a:r>
            <a:rPr lang="hu-HU" sz="1800" dirty="0" smtClean="0"/>
            <a:t>Összefüggések és erősségük elemzése</a:t>
          </a:r>
          <a:endParaRPr lang="hu-HU" sz="1800" dirty="0"/>
        </a:p>
      </dgm:t>
    </dgm:pt>
    <dgm:pt modelId="{1AA1AE35-E76A-4720-9D10-4CF691F5B4BE}" type="parTrans" cxnId="{29AC6D4D-F074-495C-BC55-F5C38FD42152}">
      <dgm:prSet/>
      <dgm:spPr/>
      <dgm:t>
        <a:bodyPr/>
        <a:lstStyle/>
        <a:p>
          <a:endParaRPr lang="hu-HU"/>
        </a:p>
      </dgm:t>
    </dgm:pt>
    <dgm:pt modelId="{AD3A3CE9-F0BE-4618-A282-DDAC20861037}" type="sibTrans" cxnId="{29AC6D4D-F074-495C-BC55-F5C38FD42152}">
      <dgm:prSet/>
      <dgm:spPr/>
      <dgm:t>
        <a:bodyPr/>
        <a:lstStyle/>
        <a:p>
          <a:endParaRPr lang="hu-HU"/>
        </a:p>
      </dgm:t>
    </dgm:pt>
    <dgm:pt modelId="{FDB37F5A-963D-4995-A5EC-3E6F15E84249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rtl="0"/>
          <a:endParaRPr lang="hu-HU" sz="1800" dirty="0"/>
        </a:p>
      </dgm:t>
    </dgm:pt>
    <dgm:pt modelId="{4DBAA023-0AD5-456B-BD85-4C44870BFB57}" type="parTrans" cxnId="{EEE91302-CA58-4687-BEC4-948F29072B34}">
      <dgm:prSet/>
      <dgm:spPr/>
      <dgm:t>
        <a:bodyPr/>
        <a:lstStyle/>
        <a:p>
          <a:endParaRPr lang="hu-HU"/>
        </a:p>
      </dgm:t>
    </dgm:pt>
    <dgm:pt modelId="{1FB76F26-3EBF-4C39-8B30-01512B8D2026}" type="sibTrans" cxnId="{EEE91302-CA58-4687-BEC4-948F29072B34}">
      <dgm:prSet/>
      <dgm:spPr/>
      <dgm:t>
        <a:bodyPr/>
        <a:lstStyle/>
        <a:p>
          <a:endParaRPr lang="hu-HU"/>
        </a:p>
      </dgm:t>
    </dgm:pt>
    <dgm:pt modelId="{FC098BCB-5CE7-4371-9593-7F433047244D}">
      <dgm:prSet custT="1"/>
      <dgm:spPr>
        <a:solidFill>
          <a:schemeClr val="bg1"/>
        </a:solidFill>
      </dgm:spPr>
      <dgm:t>
        <a:bodyPr/>
        <a:lstStyle/>
        <a:p>
          <a:pPr rtl="0"/>
          <a:r>
            <a:rPr lang="hu-HU" sz="1800" dirty="0" smtClean="0"/>
            <a:t>Milyen környezeti tényezők határozzák meg az önkormányzatok életét?</a:t>
          </a:r>
          <a:endParaRPr lang="hu-HU" sz="1800" dirty="0"/>
        </a:p>
      </dgm:t>
    </dgm:pt>
    <dgm:pt modelId="{697A1EE6-1282-4CF9-8429-E329B756EF49}" type="parTrans" cxnId="{8FE9FA32-B28D-42D6-82AC-44596D0C6ECB}">
      <dgm:prSet/>
      <dgm:spPr/>
      <dgm:t>
        <a:bodyPr/>
        <a:lstStyle/>
        <a:p>
          <a:endParaRPr lang="hu-HU"/>
        </a:p>
      </dgm:t>
    </dgm:pt>
    <dgm:pt modelId="{616FF5C8-51B4-4CEB-B6A4-C4FDDDBF0748}" type="sibTrans" cxnId="{8FE9FA32-B28D-42D6-82AC-44596D0C6ECB}">
      <dgm:prSet/>
      <dgm:spPr/>
      <dgm:t>
        <a:bodyPr/>
        <a:lstStyle/>
        <a:p>
          <a:endParaRPr lang="hu-HU"/>
        </a:p>
      </dgm:t>
    </dgm:pt>
    <dgm:pt modelId="{DEAE2CCB-69A3-42B5-A485-ED50400FEE53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rtl="0"/>
          <a:r>
            <a:rPr lang="hu-HU" sz="1800" dirty="0" smtClean="0"/>
            <a:t>Megfelelő gazdasági elemzési módszer kiválasztása</a:t>
          </a:r>
          <a:endParaRPr lang="hu-HU" sz="1800" dirty="0"/>
        </a:p>
      </dgm:t>
    </dgm:pt>
    <dgm:pt modelId="{E086D93F-FC0E-4AAA-925A-B46ECE9B20F3}" type="parTrans" cxnId="{69B3946B-7825-4351-9916-B6F4ABC6614C}">
      <dgm:prSet/>
      <dgm:spPr/>
      <dgm:t>
        <a:bodyPr/>
        <a:lstStyle/>
        <a:p>
          <a:endParaRPr lang="hu-HU"/>
        </a:p>
      </dgm:t>
    </dgm:pt>
    <dgm:pt modelId="{C63E5649-0679-4C5B-BB8F-D8C76FE7CF67}" type="sibTrans" cxnId="{69B3946B-7825-4351-9916-B6F4ABC6614C}">
      <dgm:prSet/>
      <dgm:spPr/>
      <dgm:t>
        <a:bodyPr/>
        <a:lstStyle/>
        <a:p>
          <a:endParaRPr lang="hu-HU"/>
        </a:p>
      </dgm:t>
    </dgm:pt>
    <dgm:pt modelId="{845AAFB6-8DE4-4A10-A1EB-9C888F514243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u-HU" sz="1800" dirty="0" smtClean="0"/>
            <a:t>Milyen relációk igazolhatók az eszközök és a hatásterületük között?</a:t>
          </a:r>
          <a:endParaRPr lang="hu-HU" sz="1800" dirty="0"/>
        </a:p>
      </dgm:t>
    </dgm:pt>
    <dgm:pt modelId="{A74C4BCB-7B25-4D39-8293-FB94236DC1DD}" type="sibTrans" cxnId="{47F359CE-AFFA-4E3B-B136-4EA32DCFD161}">
      <dgm:prSet/>
      <dgm:spPr/>
      <dgm:t>
        <a:bodyPr/>
        <a:lstStyle/>
        <a:p>
          <a:endParaRPr lang="hu-HU" sz="1800"/>
        </a:p>
      </dgm:t>
    </dgm:pt>
    <dgm:pt modelId="{CDE7D913-CF10-49EE-A6F4-74620FF89E50}" type="parTrans" cxnId="{47F359CE-AFFA-4E3B-B136-4EA32DCFD161}">
      <dgm:prSet/>
      <dgm:spPr/>
      <dgm:t>
        <a:bodyPr/>
        <a:lstStyle/>
        <a:p>
          <a:endParaRPr lang="hu-HU" sz="1800"/>
        </a:p>
      </dgm:t>
    </dgm:pt>
    <dgm:pt modelId="{0B17241A-6B77-4356-B863-6BCD6D3588D0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rtl="0"/>
          <a:r>
            <a:rPr lang="hu-HU" sz="1800" dirty="0" smtClean="0"/>
            <a:t>Tézisek</a:t>
          </a:r>
          <a:endParaRPr lang="hu-HU" sz="1800" dirty="0"/>
        </a:p>
      </dgm:t>
    </dgm:pt>
    <dgm:pt modelId="{CCE50EEE-550E-4043-8A77-0D62340D24DA}" type="parTrans" cxnId="{D7631656-6932-497E-A05F-F933B42820D5}">
      <dgm:prSet/>
      <dgm:spPr/>
      <dgm:t>
        <a:bodyPr/>
        <a:lstStyle/>
        <a:p>
          <a:endParaRPr lang="hu-HU"/>
        </a:p>
      </dgm:t>
    </dgm:pt>
    <dgm:pt modelId="{48484ED4-6915-4FD2-AF22-B13FED03984F}" type="sibTrans" cxnId="{D7631656-6932-497E-A05F-F933B42820D5}">
      <dgm:prSet/>
      <dgm:spPr/>
      <dgm:t>
        <a:bodyPr/>
        <a:lstStyle/>
        <a:p>
          <a:endParaRPr lang="hu-HU"/>
        </a:p>
      </dgm:t>
    </dgm:pt>
    <dgm:pt modelId="{9EE249C2-41FD-43FD-8A33-820C4114DACA}">
      <dgm:prSet custT="1"/>
      <dgm:spPr>
        <a:solidFill>
          <a:schemeClr val="bg1"/>
        </a:solidFill>
      </dgm:spPr>
      <dgm:t>
        <a:bodyPr/>
        <a:lstStyle/>
        <a:p>
          <a:pPr rtl="0"/>
          <a:r>
            <a:rPr lang="hu-HU" sz="1800" dirty="0" smtClean="0"/>
            <a:t>Tézisek</a:t>
          </a:r>
          <a:endParaRPr lang="hu-HU" sz="1800" dirty="0"/>
        </a:p>
      </dgm:t>
    </dgm:pt>
    <dgm:pt modelId="{75135921-8306-41D3-AF6E-B736DCB3A042}" type="parTrans" cxnId="{8BB4BC07-9484-4815-A007-DEA2ED9A75E8}">
      <dgm:prSet/>
      <dgm:spPr/>
      <dgm:t>
        <a:bodyPr/>
        <a:lstStyle/>
        <a:p>
          <a:endParaRPr lang="hu-HU"/>
        </a:p>
      </dgm:t>
    </dgm:pt>
    <dgm:pt modelId="{D0890B4C-8113-4C39-9086-4D3E927452AE}" type="sibTrans" cxnId="{8BB4BC07-9484-4815-A007-DEA2ED9A75E8}">
      <dgm:prSet/>
      <dgm:spPr/>
      <dgm:t>
        <a:bodyPr/>
        <a:lstStyle/>
        <a:p>
          <a:endParaRPr lang="hu-HU"/>
        </a:p>
      </dgm:t>
    </dgm:pt>
    <dgm:pt modelId="{C9AC1044-BD5C-4BD3-9A77-49354CA4D91B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u-HU" sz="1800" dirty="0" smtClean="0"/>
            <a:t>Kérdőíves felmérés</a:t>
          </a:r>
          <a:endParaRPr lang="hu-HU" sz="1800" dirty="0"/>
        </a:p>
      </dgm:t>
    </dgm:pt>
    <dgm:pt modelId="{6EE456ED-4C51-4541-BB5C-6A3CDD33D900}" type="parTrans" cxnId="{10062B38-8867-49E0-AA38-9F1F150C9E95}">
      <dgm:prSet/>
      <dgm:spPr/>
      <dgm:t>
        <a:bodyPr/>
        <a:lstStyle/>
        <a:p>
          <a:endParaRPr lang="hu-HU"/>
        </a:p>
      </dgm:t>
    </dgm:pt>
    <dgm:pt modelId="{678E4533-33B6-4287-BDA2-5934B2DDBAE8}" type="sibTrans" cxnId="{10062B38-8867-49E0-AA38-9F1F150C9E95}">
      <dgm:prSet/>
      <dgm:spPr/>
      <dgm:t>
        <a:bodyPr/>
        <a:lstStyle/>
        <a:p>
          <a:endParaRPr lang="hu-HU"/>
        </a:p>
      </dgm:t>
    </dgm:pt>
    <dgm:pt modelId="{5E616B07-F03B-4D27-830C-744E4FAE8510}" type="pres">
      <dgm:prSet presAssocID="{33A747A1-8D0B-4B1F-BCEA-BD26DE9E5F9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830E0FED-92B4-41FA-8423-FEC51A0F50FC}" type="pres">
      <dgm:prSet presAssocID="{FC098BCB-5CE7-4371-9593-7F433047244D}" presName="linNode" presStyleCnt="0"/>
      <dgm:spPr/>
    </dgm:pt>
    <dgm:pt modelId="{113064EC-4152-497B-B1DF-543D1E714853}" type="pres">
      <dgm:prSet presAssocID="{FC098BCB-5CE7-4371-9593-7F433047244D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F98C16C-ED11-46A1-81D6-6998FBB514D6}" type="pres">
      <dgm:prSet presAssocID="{FC098BCB-5CE7-4371-9593-7F433047244D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F7C89CB-AFBB-49E7-9319-CD247B1D7DC8}" type="pres">
      <dgm:prSet presAssocID="{616FF5C8-51B4-4CEB-B6A4-C4FDDDBF0748}" presName="sp" presStyleCnt="0"/>
      <dgm:spPr/>
    </dgm:pt>
    <dgm:pt modelId="{5FD78D53-97CD-4D01-8E80-82129D7B8568}" type="pres">
      <dgm:prSet presAssocID="{8EF91A78-5610-4CC7-A751-AAB1A314D7C4}" presName="linNode" presStyleCnt="0"/>
      <dgm:spPr/>
    </dgm:pt>
    <dgm:pt modelId="{1BD6DEEC-07F7-4EB3-A870-2186A5DB1D4C}" type="pres">
      <dgm:prSet presAssocID="{8EF91A78-5610-4CC7-A751-AAB1A314D7C4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375B2EC-F279-4955-86F8-168ECB4DA36D}" type="pres">
      <dgm:prSet presAssocID="{8EF91A78-5610-4CC7-A751-AAB1A314D7C4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4FCE6C5-437D-4CB2-96AE-CB215EA17FFD}" type="pres">
      <dgm:prSet presAssocID="{5E497205-8EF3-470F-A9A2-E49DDCB8955F}" presName="sp" presStyleCnt="0"/>
      <dgm:spPr/>
    </dgm:pt>
    <dgm:pt modelId="{E086219C-AD98-4873-B990-45D01FFA9424}" type="pres">
      <dgm:prSet presAssocID="{F0C86C1E-19C6-4F01-93A0-033FFE0F3A0F}" presName="linNode" presStyleCnt="0"/>
      <dgm:spPr/>
    </dgm:pt>
    <dgm:pt modelId="{BD858313-8D7E-412A-B0A1-00F9C875D1F3}" type="pres">
      <dgm:prSet presAssocID="{F0C86C1E-19C6-4F01-93A0-033FFE0F3A0F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E041E37-B9E4-48D8-BA8A-4927E31C944C}" type="pres">
      <dgm:prSet presAssocID="{F0C86C1E-19C6-4F01-93A0-033FFE0F3A0F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5D6A3E9-9470-40E3-A7A7-72996A869FB3}" type="pres">
      <dgm:prSet presAssocID="{3A521ED4-50FB-4919-AA40-4B5C09C749E4}" presName="sp" presStyleCnt="0"/>
      <dgm:spPr/>
    </dgm:pt>
    <dgm:pt modelId="{05CEE06E-40E3-4DBD-ADEA-677E35478850}" type="pres">
      <dgm:prSet presAssocID="{845AAFB6-8DE4-4A10-A1EB-9C888F514243}" presName="linNode" presStyleCnt="0"/>
      <dgm:spPr/>
    </dgm:pt>
    <dgm:pt modelId="{8F04B936-682D-417D-8EFB-E59F9FBA6293}" type="pres">
      <dgm:prSet presAssocID="{845AAFB6-8DE4-4A10-A1EB-9C888F514243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5CED4E8-4FE9-4A65-B171-BDD0A4A306E1}" type="pres">
      <dgm:prSet presAssocID="{845AAFB6-8DE4-4A10-A1EB-9C888F514243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2059161-3C16-4B7E-8957-8CDBA7ABD661}" type="pres">
      <dgm:prSet presAssocID="{A74C4BCB-7B25-4D39-8293-FB94236DC1DD}" presName="sp" presStyleCnt="0"/>
      <dgm:spPr/>
    </dgm:pt>
    <dgm:pt modelId="{08579353-2B05-435D-B567-45ECC8CF3E34}" type="pres">
      <dgm:prSet presAssocID="{48BB1F05-0915-4951-A0E4-AB385DE1B973}" presName="linNode" presStyleCnt="0"/>
      <dgm:spPr/>
    </dgm:pt>
    <dgm:pt modelId="{66F1E08C-3F7B-4992-9A60-C81C2F9AE5C4}" type="pres">
      <dgm:prSet presAssocID="{48BB1F05-0915-4951-A0E4-AB385DE1B973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0019B08-57A6-4839-8606-4C129FEF0934}" type="pres">
      <dgm:prSet presAssocID="{48BB1F05-0915-4951-A0E4-AB385DE1B973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5EFCDFFB-4CD1-4D9B-B894-C616C2575400}" type="presOf" srcId="{92F64AA8-08D8-435D-AA02-2EC013521B32}" destId="{0375B2EC-F279-4955-86F8-168ECB4DA36D}" srcOrd="0" destOrd="0" presId="urn:microsoft.com/office/officeart/2005/8/layout/vList5"/>
    <dgm:cxn modelId="{8DA9A0C8-4F32-4167-8279-A76DEA802583}" srcId="{33A747A1-8D0B-4B1F-BCEA-BD26DE9E5F9B}" destId="{8EF91A78-5610-4CC7-A751-AAB1A314D7C4}" srcOrd="1" destOrd="0" parTransId="{9A2F8260-3F56-44A5-925C-C6ACD5E4B2FF}" sibTransId="{5E497205-8EF3-470F-A9A2-E49DDCB8955F}"/>
    <dgm:cxn modelId="{88CA0ED0-A961-4EF3-8328-5B3EE73EF7D8}" type="presOf" srcId="{8EF91A78-5610-4CC7-A751-AAB1A314D7C4}" destId="{1BD6DEEC-07F7-4EB3-A870-2186A5DB1D4C}" srcOrd="0" destOrd="0" presId="urn:microsoft.com/office/officeart/2005/8/layout/vList5"/>
    <dgm:cxn modelId="{47F359CE-AFFA-4E3B-B136-4EA32DCFD161}" srcId="{33A747A1-8D0B-4B1F-BCEA-BD26DE9E5F9B}" destId="{845AAFB6-8DE4-4A10-A1EB-9C888F514243}" srcOrd="3" destOrd="0" parTransId="{CDE7D913-CF10-49EE-A6F4-74620FF89E50}" sibTransId="{A74C4BCB-7B25-4D39-8293-FB94236DC1DD}"/>
    <dgm:cxn modelId="{DB30DD5D-188A-46A7-81AC-936B65AD261D}" srcId="{845AAFB6-8DE4-4A10-A1EB-9C888F514243}" destId="{B014102C-2558-4F73-9C7B-9C7685D21B8E}" srcOrd="0" destOrd="0" parTransId="{9DA3A35E-936A-4EB5-9F54-212A28FAA1E2}" sibTransId="{38E61F55-C664-40C1-95C6-BA29BA0B228E}"/>
    <dgm:cxn modelId="{8BB4BC07-9484-4815-A007-DEA2ED9A75E8}" srcId="{8EF91A78-5610-4CC7-A751-AAB1A314D7C4}" destId="{9EE249C2-41FD-43FD-8A33-820C4114DACA}" srcOrd="1" destOrd="0" parTransId="{75135921-8306-41D3-AF6E-B736DCB3A042}" sibTransId="{D0890B4C-8113-4C39-9086-4D3E927452AE}"/>
    <dgm:cxn modelId="{10062B38-8867-49E0-AA38-9F1F150C9E95}" srcId="{845AAFB6-8DE4-4A10-A1EB-9C888F514243}" destId="{C9AC1044-BD5C-4BD3-9A77-49354CA4D91B}" srcOrd="1" destOrd="0" parTransId="{6EE456ED-4C51-4541-BB5C-6A3CDD33D900}" sibTransId="{678E4533-33B6-4287-BDA2-5934B2DDBAE8}"/>
    <dgm:cxn modelId="{AC3B965E-26C3-4556-93B5-9923EB03A9A3}" srcId="{F0C86C1E-19C6-4F01-93A0-033FFE0F3A0F}" destId="{D7B5EAD6-6A68-4FFE-907B-D5EE87677833}" srcOrd="0" destOrd="0" parTransId="{10CB4ABA-C95E-418D-9BF9-346C41EC9A95}" sibTransId="{E2E1893F-6DE5-4155-8995-F5022700468E}"/>
    <dgm:cxn modelId="{D354A32B-2485-45B6-9745-9F76AC8A49E9}" type="presOf" srcId="{9EE249C2-41FD-43FD-8A33-820C4114DACA}" destId="{0375B2EC-F279-4955-86F8-168ECB4DA36D}" srcOrd="0" destOrd="1" presId="urn:microsoft.com/office/officeart/2005/8/layout/vList5"/>
    <dgm:cxn modelId="{969B2F38-B59D-46A2-9B81-C8D8340D1647}" type="presOf" srcId="{F0C86C1E-19C6-4F01-93A0-033FFE0F3A0F}" destId="{BD858313-8D7E-412A-B0A1-00F9C875D1F3}" srcOrd="0" destOrd="0" presId="urn:microsoft.com/office/officeart/2005/8/layout/vList5"/>
    <dgm:cxn modelId="{D7631656-6932-497E-A05F-F933B42820D5}" srcId="{FC098BCB-5CE7-4371-9593-7F433047244D}" destId="{0B17241A-6B77-4356-B863-6BCD6D3588D0}" srcOrd="1" destOrd="0" parTransId="{CCE50EEE-550E-4043-8A77-0D62340D24DA}" sibTransId="{48484ED4-6915-4FD2-AF22-B13FED03984F}"/>
    <dgm:cxn modelId="{87DFE121-1BF1-4169-8815-89D1EEFA5379}" type="presOf" srcId="{DEAE2CCB-69A3-42B5-A485-ED50400FEE53}" destId="{DF98C16C-ED11-46A1-81D6-6998FBB514D6}" srcOrd="0" destOrd="0" presId="urn:microsoft.com/office/officeart/2005/8/layout/vList5"/>
    <dgm:cxn modelId="{69B3946B-7825-4351-9916-B6F4ABC6614C}" srcId="{FC098BCB-5CE7-4371-9593-7F433047244D}" destId="{DEAE2CCB-69A3-42B5-A485-ED50400FEE53}" srcOrd="0" destOrd="0" parTransId="{E086D93F-FC0E-4AAA-925A-B46ECE9B20F3}" sibTransId="{C63E5649-0679-4C5B-BB8F-D8C76FE7CF67}"/>
    <dgm:cxn modelId="{9F5FA3CC-2EC9-4CAB-8831-67864427C8D8}" type="presOf" srcId="{845AAFB6-8DE4-4A10-A1EB-9C888F514243}" destId="{8F04B936-682D-417D-8EFB-E59F9FBA6293}" srcOrd="0" destOrd="0" presId="urn:microsoft.com/office/officeart/2005/8/layout/vList5"/>
    <dgm:cxn modelId="{E25EC604-215D-435A-B1CF-D1C9E40B9A98}" type="presOf" srcId="{FC098BCB-5CE7-4371-9593-7F433047244D}" destId="{113064EC-4152-497B-B1DF-543D1E714853}" srcOrd="0" destOrd="0" presId="urn:microsoft.com/office/officeart/2005/8/layout/vList5"/>
    <dgm:cxn modelId="{D1428831-9EF1-46DE-BC6B-1C9A69DC160B}" type="presOf" srcId="{FDB37F5A-963D-4995-A5EC-3E6F15E84249}" destId="{DE041E37-B9E4-48D8-BA8A-4927E31C944C}" srcOrd="0" destOrd="1" presId="urn:microsoft.com/office/officeart/2005/8/layout/vList5"/>
    <dgm:cxn modelId="{D8D1BB4D-9EFF-43BF-AA68-8C13511C122B}" srcId="{8EF91A78-5610-4CC7-A751-AAB1A314D7C4}" destId="{92F64AA8-08D8-435D-AA02-2EC013521B32}" srcOrd="0" destOrd="0" parTransId="{8DFD8D52-0DF0-4C00-B80E-B0C6A2BE57E6}" sibTransId="{B36542DA-8118-4875-87CE-20BB3D65A1F5}"/>
    <dgm:cxn modelId="{F362428F-9517-4F8D-AEFA-BD368B7C1F5E}" type="presOf" srcId="{48BB1F05-0915-4951-A0E4-AB385DE1B973}" destId="{66F1E08C-3F7B-4992-9A60-C81C2F9AE5C4}" srcOrd="0" destOrd="0" presId="urn:microsoft.com/office/officeart/2005/8/layout/vList5"/>
    <dgm:cxn modelId="{4D2CEB29-3B76-4173-9F1C-2EC897E75B49}" type="presOf" srcId="{B014102C-2558-4F73-9C7B-9C7685D21B8E}" destId="{D5CED4E8-4FE9-4A65-B171-BDD0A4A306E1}" srcOrd="0" destOrd="0" presId="urn:microsoft.com/office/officeart/2005/8/layout/vList5"/>
    <dgm:cxn modelId="{40CC5B77-1668-48A2-BE3A-B6CDC3BF0FD5}" srcId="{33A747A1-8D0B-4B1F-BCEA-BD26DE9E5F9B}" destId="{48BB1F05-0915-4951-A0E4-AB385DE1B973}" srcOrd="4" destOrd="0" parTransId="{F0032518-E7E2-477F-A498-3CB9D228019D}" sibTransId="{62E5A34D-CB5D-480A-BA1B-F3C14E8B041D}"/>
    <dgm:cxn modelId="{818BD5AE-0BF0-4CB1-B2F9-9422365C6397}" type="presOf" srcId="{911B6290-1FB5-4D08-B89F-44F02002BC84}" destId="{00019B08-57A6-4839-8606-4C129FEF0934}" srcOrd="0" destOrd="0" presId="urn:microsoft.com/office/officeart/2005/8/layout/vList5"/>
    <dgm:cxn modelId="{CEB370DA-504A-4117-ABEA-950312E45D64}" type="presOf" srcId="{C9AC1044-BD5C-4BD3-9A77-49354CA4D91B}" destId="{D5CED4E8-4FE9-4A65-B171-BDD0A4A306E1}" srcOrd="0" destOrd="1" presId="urn:microsoft.com/office/officeart/2005/8/layout/vList5"/>
    <dgm:cxn modelId="{D0697F22-396E-4D82-A960-6DE2CD800A1C}" srcId="{33A747A1-8D0B-4B1F-BCEA-BD26DE9E5F9B}" destId="{F0C86C1E-19C6-4F01-93A0-033FFE0F3A0F}" srcOrd="2" destOrd="0" parTransId="{C334D218-FDB0-4134-8609-C39B574E3989}" sibTransId="{3A521ED4-50FB-4919-AA40-4B5C09C749E4}"/>
    <dgm:cxn modelId="{63559C81-F321-4A18-94C2-7B3279194565}" type="presOf" srcId="{33A747A1-8D0B-4B1F-BCEA-BD26DE9E5F9B}" destId="{5E616B07-F03B-4D27-830C-744E4FAE8510}" srcOrd="0" destOrd="0" presId="urn:microsoft.com/office/officeart/2005/8/layout/vList5"/>
    <dgm:cxn modelId="{8FE9FA32-B28D-42D6-82AC-44596D0C6ECB}" srcId="{33A747A1-8D0B-4B1F-BCEA-BD26DE9E5F9B}" destId="{FC098BCB-5CE7-4371-9593-7F433047244D}" srcOrd="0" destOrd="0" parTransId="{697A1EE6-1282-4CF9-8429-E329B756EF49}" sibTransId="{616FF5C8-51B4-4CEB-B6A4-C4FDDDBF0748}"/>
    <dgm:cxn modelId="{EEE91302-CA58-4687-BEC4-948F29072B34}" srcId="{F0C86C1E-19C6-4F01-93A0-033FFE0F3A0F}" destId="{FDB37F5A-963D-4995-A5EC-3E6F15E84249}" srcOrd="1" destOrd="0" parTransId="{4DBAA023-0AD5-456B-BD85-4C44870BFB57}" sibTransId="{1FB76F26-3EBF-4C39-8B30-01512B8D2026}"/>
    <dgm:cxn modelId="{14D8CA8F-8EDE-4B47-978D-6C55050210F7}" srcId="{48BB1F05-0915-4951-A0E4-AB385DE1B973}" destId="{5D27B4E1-108F-4870-9EC9-006ECB2312D0}" srcOrd="1" destOrd="0" parTransId="{028AEFAE-C773-4654-A275-552F8917000C}" sibTransId="{EFE20346-4350-44D5-AD31-6E7A6BB82260}"/>
    <dgm:cxn modelId="{29AC6D4D-F074-495C-BC55-F5C38FD42152}" srcId="{48BB1F05-0915-4951-A0E4-AB385DE1B973}" destId="{911B6290-1FB5-4D08-B89F-44F02002BC84}" srcOrd="0" destOrd="0" parTransId="{1AA1AE35-E76A-4720-9D10-4CF691F5B4BE}" sibTransId="{AD3A3CE9-F0BE-4618-A282-DDAC20861037}"/>
    <dgm:cxn modelId="{EFAACA08-D8D2-45F6-8FC6-768CC6FF7A22}" type="presOf" srcId="{0B17241A-6B77-4356-B863-6BCD6D3588D0}" destId="{DF98C16C-ED11-46A1-81D6-6998FBB514D6}" srcOrd="0" destOrd="1" presId="urn:microsoft.com/office/officeart/2005/8/layout/vList5"/>
    <dgm:cxn modelId="{BFA8A964-4F9B-4055-969D-70BFF07A6705}" type="presOf" srcId="{5D27B4E1-108F-4870-9EC9-006ECB2312D0}" destId="{00019B08-57A6-4839-8606-4C129FEF0934}" srcOrd="0" destOrd="1" presId="urn:microsoft.com/office/officeart/2005/8/layout/vList5"/>
    <dgm:cxn modelId="{E3BD4889-7CA4-401C-9D0B-F7B6670AD768}" type="presOf" srcId="{D7B5EAD6-6A68-4FFE-907B-D5EE87677833}" destId="{DE041E37-B9E4-48D8-BA8A-4927E31C944C}" srcOrd="0" destOrd="0" presId="urn:microsoft.com/office/officeart/2005/8/layout/vList5"/>
    <dgm:cxn modelId="{99EB225C-8072-45CC-B85D-58E4A6255783}" type="presParOf" srcId="{5E616B07-F03B-4D27-830C-744E4FAE8510}" destId="{830E0FED-92B4-41FA-8423-FEC51A0F50FC}" srcOrd="0" destOrd="0" presId="urn:microsoft.com/office/officeart/2005/8/layout/vList5"/>
    <dgm:cxn modelId="{4759A048-DAD0-4E74-9E25-B61F08CB87A7}" type="presParOf" srcId="{830E0FED-92B4-41FA-8423-FEC51A0F50FC}" destId="{113064EC-4152-497B-B1DF-543D1E714853}" srcOrd="0" destOrd="0" presId="urn:microsoft.com/office/officeart/2005/8/layout/vList5"/>
    <dgm:cxn modelId="{F5D89F41-7A07-4730-9C03-85C2B6175650}" type="presParOf" srcId="{830E0FED-92B4-41FA-8423-FEC51A0F50FC}" destId="{DF98C16C-ED11-46A1-81D6-6998FBB514D6}" srcOrd="1" destOrd="0" presId="urn:microsoft.com/office/officeart/2005/8/layout/vList5"/>
    <dgm:cxn modelId="{F8129052-95F7-470F-9C65-0F853A1E262C}" type="presParOf" srcId="{5E616B07-F03B-4D27-830C-744E4FAE8510}" destId="{0F7C89CB-AFBB-49E7-9319-CD247B1D7DC8}" srcOrd="1" destOrd="0" presId="urn:microsoft.com/office/officeart/2005/8/layout/vList5"/>
    <dgm:cxn modelId="{E0CE53EC-2133-4AD6-A678-30E3F70F831E}" type="presParOf" srcId="{5E616B07-F03B-4D27-830C-744E4FAE8510}" destId="{5FD78D53-97CD-4D01-8E80-82129D7B8568}" srcOrd="2" destOrd="0" presId="urn:microsoft.com/office/officeart/2005/8/layout/vList5"/>
    <dgm:cxn modelId="{FC34D82B-739A-4C0F-AC9D-E24E2E1C6CEE}" type="presParOf" srcId="{5FD78D53-97CD-4D01-8E80-82129D7B8568}" destId="{1BD6DEEC-07F7-4EB3-A870-2186A5DB1D4C}" srcOrd="0" destOrd="0" presId="urn:microsoft.com/office/officeart/2005/8/layout/vList5"/>
    <dgm:cxn modelId="{E896841E-BE10-4AA3-8B72-3473FF2C9BAD}" type="presParOf" srcId="{5FD78D53-97CD-4D01-8E80-82129D7B8568}" destId="{0375B2EC-F279-4955-86F8-168ECB4DA36D}" srcOrd="1" destOrd="0" presId="urn:microsoft.com/office/officeart/2005/8/layout/vList5"/>
    <dgm:cxn modelId="{79425E82-61CF-4AB0-A854-85F00C8BC67C}" type="presParOf" srcId="{5E616B07-F03B-4D27-830C-744E4FAE8510}" destId="{14FCE6C5-437D-4CB2-96AE-CB215EA17FFD}" srcOrd="3" destOrd="0" presId="urn:microsoft.com/office/officeart/2005/8/layout/vList5"/>
    <dgm:cxn modelId="{1C922EDF-E914-4392-9542-44CFBD72673E}" type="presParOf" srcId="{5E616B07-F03B-4D27-830C-744E4FAE8510}" destId="{E086219C-AD98-4873-B990-45D01FFA9424}" srcOrd="4" destOrd="0" presId="urn:microsoft.com/office/officeart/2005/8/layout/vList5"/>
    <dgm:cxn modelId="{E02C1D2A-24F5-4261-B01C-F3B778AC1BE7}" type="presParOf" srcId="{E086219C-AD98-4873-B990-45D01FFA9424}" destId="{BD858313-8D7E-412A-B0A1-00F9C875D1F3}" srcOrd="0" destOrd="0" presId="urn:microsoft.com/office/officeart/2005/8/layout/vList5"/>
    <dgm:cxn modelId="{E62566EA-B10E-40DC-874E-A18446D756CA}" type="presParOf" srcId="{E086219C-AD98-4873-B990-45D01FFA9424}" destId="{DE041E37-B9E4-48D8-BA8A-4927E31C944C}" srcOrd="1" destOrd="0" presId="urn:microsoft.com/office/officeart/2005/8/layout/vList5"/>
    <dgm:cxn modelId="{CDCCFD9E-BE4D-469F-AC43-9CFB020806EC}" type="presParOf" srcId="{5E616B07-F03B-4D27-830C-744E4FAE8510}" destId="{55D6A3E9-9470-40E3-A7A7-72996A869FB3}" srcOrd="5" destOrd="0" presId="urn:microsoft.com/office/officeart/2005/8/layout/vList5"/>
    <dgm:cxn modelId="{A5AC9771-53B2-454C-9338-0C50F16E9CA4}" type="presParOf" srcId="{5E616B07-F03B-4D27-830C-744E4FAE8510}" destId="{05CEE06E-40E3-4DBD-ADEA-677E35478850}" srcOrd="6" destOrd="0" presId="urn:microsoft.com/office/officeart/2005/8/layout/vList5"/>
    <dgm:cxn modelId="{14BC6CC6-850A-4177-8986-98E4E0A19BFA}" type="presParOf" srcId="{05CEE06E-40E3-4DBD-ADEA-677E35478850}" destId="{8F04B936-682D-417D-8EFB-E59F9FBA6293}" srcOrd="0" destOrd="0" presId="urn:microsoft.com/office/officeart/2005/8/layout/vList5"/>
    <dgm:cxn modelId="{17FB83DC-C87A-494B-8525-92AE8001DD93}" type="presParOf" srcId="{05CEE06E-40E3-4DBD-ADEA-677E35478850}" destId="{D5CED4E8-4FE9-4A65-B171-BDD0A4A306E1}" srcOrd="1" destOrd="0" presId="urn:microsoft.com/office/officeart/2005/8/layout/vList5"/>
    <dgm:cxn modelId="{C0A3AB0D-5CAA-4533-A429-F07256CEB440}" type="presParOf" srcId="{5E616B07-F03B-4D27-830C-744E4FAE8510}" destId="{D2059161-3C16-4B7E-8957-8CDBA7ABD661}" srcOrd="7" destOrd="0" presId="urn:microsoft.com/office/officeart/2005/8/layout/vList5"/>
    <dgm:cxn modelId="{9E0CD75A-0259-4D65-A883-72C3DDAAC68B}" type="presParOf" srcId="{5E616B07-F03B-4D27-830C-744E4FAE8510}" destId="{08579353-2B05-435D-B567-45ECC8CF3E34}" srcOrd="8" destOrd="0" presId="urn:microsoft.com/office/officeart/2005/8/layout/vList5"/>
    <dgm:cxn modelId="{76E3C657-33E2-45BE-9E74-694A18C9EA4C}" type="presParOf" srcId="{08579353-2B05-435D-B567-45ECC8CF3E34}" destId="{66F1E08C-3F7B-4992-9A60-C81C2F9AE5C4}" srcOrd="0" destOrd="0" presId="urn:microsoft.com/office/officeart/2005/8/layout/vList5"/>
    <dgm:cxn modelId="{BB610723-27D8-4656-924B-F988E0F956A2}" type="presParOf" srcId="{08579353-2B05-435D-B567-45ECC8CF3E34}" destId="{00019B08-57A6-4839-8606-4C129FEF0934}" srcOrd="1" destOrd="0" presId="urn:microsoft.com/office/officeart/2005/8/layout/vList5"/>
  </dgm:cxnLst>
  <dgm:bg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3A747A1-8D0B-4B1F-BCEA-BD26DE9E5F9B}" type="doc">
      <dgm:prSet loTypeId="urn:microsoft.com/office/officeart/2005/8/layout/vList5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8EF91A78-5610-4CC7-A751-AAB1A314D7C4}">
      <dgm:prSet custT="1"/>
      <dgm:spPr>
        <a:ln>
          <a:solidFill>
            <a:schemeClr val="accent1">
              <a:shade val="80000"/>
              <a:hueOff val="0"/>
              <a:satOff val="0"/>
              <a:lumOff val="0"/>
              <a:alpha val="35000"/>
            </a:schemeClr>
          </a:solidFill>
        </a:ln>
        <a:effectLst>
          <a:outerShdw dist="50800" sx="1000" sy="1000" algn="ctr" rotWithShape="0">
            <a:srgbClr val="000000"/>
          </a:outerShdw>
        </a:effectLst>
      </dgm:spPr>
      <dgm:t>
        <a:bodyPr/>
        <a:lstStyle/>
        <a:p>
          <a:pPr rtl="0"/>
          <a:r>
            <a:rPr lang="hu-HU" sz="500" dirty="0" smtClean="0">
              <a:solidFill>
                <a:schemeClr val="bg1">
                  <a:lumMod val="50000"/>
                </a:schemeClr>
              </a:solidFill>
            </a:rPr>
            <a:t>Hogyan csoportosíthatók az önkormányzati eszközök? </a:t>
          </a:r>
          <a:endParaRPr lang="hu-HU" sz="500" dirty="0">
            <a:solidFill>
              <a:schemeClr val="bg1">
                <a:lumMod val="50000"/>
              </a:schemeClr>
            </a:solidFill>
          </a:endParaRPr>
        </a:p>
      </dgm:t>
    </dgm:pt>
    <dgm:pt modelId="{9A2F8260-3F56-44A5-925C-C6ACD5E4B2FF}" type="parTrans" cxnId="{8DA9A0C8-4F32-4167-8279-A76DEA802583}">
      <dgm:prSet/>
      <dgm:spPr/>
      <dgm:t>
        <a:bodyPr/>
        <a:lstStyle/>
        <a:p>
          <a:endParaRPr lang="hu-HU" sz="500">
            <a:solidFill>
              <a:schemeClr val="bg1">
                <a:lumMod val="50000"/>
              </a:schemeClr>
            </a:solidFill>
          </a:endParaRPr>
        </a:p>
      </dgm:t>
    </dgm:pt>
    <dgm:pt modelId="{5E497205-8EF3-470F-A9A2-E49DDCB8955F}" type="sibTrans" cxnId="{8DA9A0C8-4F32-4167-8279-A76DEA802583}">
      <dgm:prSet/>
      <dgm:spPr/>
      <dgm:t>
        <a:bodyPr/>
        <a:lstStyle/>
        <a:p>
          <a:endParaRPr lang="hu-HU" sz="500">
            <a:solidFill>
              <a:schemeClr val="bg1">
                <a:lumMod val="50000"/>
              </a:schemeClr>
            </a:solidFill>
          </a:endParaRPr>
        </a:p>
      </dgm:t>
    </dgm:pt>
    <dgm:pt modelId="{F0C86C1E-19C6-4F01-93A0-033FFE0F3A0F}">
      <dgm:prSet custT="1"/>
      <dgm:spPr>
        <a:ln>
          <a:solidFill>
            <a:schemeClr val="accent1">
              <a:shade val="80000"/>
              <a:hueOff val="0"/>
              <a:satOff val="0"/>
              <a:lumOff val="0"/>
              <a:alpha val="35000"/>
            </a:schemeClr>
          </a:solidFill>
        </a:ln>
        <a:effectLst>
          <a:outerShdw dist="50800" sx="1000" sy="1000" algn="ctr" rotWithShape="0">
            <a:srgbClr val="000000"/>
          </a:outerShdw>
        </a:effectLst>
      </dgm:spPr>
      <dgm:t>
        <a:bodyPr/>
        <a:lstStyle/>
        <a:p>
          <a:pPr rtl="0"/>
          <a:r>
            <a:rPr lang="hu-HU" sz="500" dirty="0" smtClean="0">
              <a:solidFill>
                <a:schemeClr val="bg1">
                  <a:lumMod val="50000"/>
                </a:schemeClr>
              </a:solidFill>
            </a:rPr>
            <a:t>Minden környezeti tényezőhöz rendelhetőek hatásos eszközök?</a:t>
          </a:r>
          <a:endParaRPr lang="hu-HU" sz="500" dirty="0">
            <a:solidFill>
              <a:schemeClr val="bg1">
                <a:lumMod val="50000"/>
              </a:schemeClr>
            </a:solidFill>
          </a:endParaRPr>
        </a:p>
      </dgm:t>
    </dgm:pt>
    <dgm:pt modelId="{C334D218-FDB0-4134-8609-C39B574E3989}" type="parTrans" cxnId="{D0697F22-396E-4D82-A960-6DE2CD800A1C}">
      <dgm:prSet/>
      <dgm:spPr/>
      <dgm:t>
        <a:bodyPr/>
        <a:lstStyle/>
        <a:p>
          <a:endParaRPr lang="hu-HU" sz="500">
            <a:solidFill>
              <a:schemeClr val="bg1">
                <a:lumMod val="50000"/>
              </a:schemeClr>
            </a:solidFill>
          </a:endParaRPr>
        </a:p>
      </dgm:t>
    </dgm:pt>
    <dgm:pt modelId="{3A521ED4-50FB-4919-AA40-4B5C09C749E4}" type="sibTrans" cxnId="{D0697F22-396E-4D82-A960-6DE2CD800A1C}">
      <dgm:prSet/>
      <dgm:spPr/>
      <dgm:t>
        <a:bodyPr/>
        <a:lstStyle/>
        <a:p>
          <a:endParaRPr lang="hu-HU" sz="500">
            <a:solidFill>
              <a:schemeClr val="bg1">
                <a:lumMod val="50000"/>
              </a:schemeClr>
            </a:solidFill>
          </a:endParaRPr>
        </a:p>
      </dgm:t>
    </dgm:pt>
    <dgm:pt modelId="{16490AEA-9C22-47F3-8362-4A3B7F9137CA}">
      <dgm:prSet custT="1"/>
      <dgm:spPr>
        <a:solidFill>
          <a:schemeClr val="bg1"/>
        </a:solidFill>
        <a:ln>
          <a:solidFill>
            <a:schemeClr val="accent1">
              <a:shade val="80000"/>
              <a:hueOff val="0"/>
              <a:satOff val="0"/>
              <a:lumOff val="0"/>
              <a:alpha val="35000"/>
            </a:schemeClr>
          </a:solidFill>
        </a:ln>
        <a:effectLst>
          <a:outerShdw dist="50800" sx="1000" sy="1000" algn="ctr" rotWithShape="0">
            <a:srgbClr val="000000"/>
          </a:outerShdw>
        </a:effectLst>
      </dgm:spPr>
      <dgm:t>
        <a:bodyPr/>
        <a:lstStyle/>
        <a:p>
          <a:pPr rtl="0"/>
          <a:r>
            <a:rPr lang="hu-HU" sz="500" dirty="0" smtClean="0">
              <a:solidFill>
                <a:schemeClr val="bg1">
                  <a:lumMod val="50000"/>
                </a:schemeClr>
              </a:solidFill>
            </a:rPr>
            <a:t>Minden környezeti tényezőhöz csak egy eszköz rendelhető?</a:t>
          </a:r>
          <a:endParaRPr lang="hu-HU" sz="500" dirty="0">
            <a:solidFill>
              <a:schemeClr val="bg1">
                <a:lumMod val="50000"/>
              </a:schemeClr>
            </a:solidFill>
          </a:endParaRPr>
        </a:p>
      </dgm:t>
    </dgm:pt>
    <dgm:pt modelId="{94E33310-1CD7-43E9-8144-C4E94AC8FD71}" type="parTrans" cxnId="{CFBA2313-CF40-4CCF-848C-CCB2D486C0E5}">
      <dgm:prSet/>
      <dgm:spPr/>
      <dgm:t>
        <a:bodyPr/>
        <a:lstStyle/>
        <a:p>
          <a:endParaRPr lang="hu-HU" sz="500">
            <a:solidFill>
              <a:schemeClr val="bg1">
                <a:lumMod val="50000"/>
              </a:schemeClr>
            </a:solidFill>
          </a:endParaRPr>
        </a:p>
      </dgm:t>
    </dgm:pt>
    <dgm:pt modelId="{19A2F36A-B52B-4B57-B1F4-0C54F9443910}" type="sibTrans" cxnId="{CFBA2313-CF40-4CCF-848C-CCB2D486C0E5}">
      <dgm:prSet/>
      <dgm:spPr/>
      <dgm:t>
        <a:bodyPr/>
        <a:lstStyle/>
        <a:p>
          <a:endParaRPr lang="hu-HU" sz="500">
            <a:solidFill>
              <a:schemeClr val="bg1">
                <a:lumMod val="50000"/>
              </a:schemeClr>
            </a:solidFill>
          </a:endParaRPr>
        </a:p>
      </dgm:t>
    </dgm:pt>
    <dgm:pt modelId="{845AAFB6-8DE4-4A10-A1EB-9C888F514243}">
      <dgm:prSet custT="1"/>
      <dgm:spPr>
        <a:ln>
          <a:solidFill>
            <a:schemeClr val="accent1">
              <a:shade val="80000"/>
              <a:hueOff val="0"/>
              <a:satOff val="0"/>
              <a:lumOff val="0"/>
              <a:alpha val="35000"/>
            </a:schemeClr>
          </a:solidFill>
        </a:ln>
        <a:effectLst>
          <a:outerShdw dist="50800" sx="1000" sy="1000" algn="ctr" rotWithShape="0">
            <a:srgbClr val="000000"/>
          </a:outerShdw>
        </a:effectLst>
      </dgm:spPr>
      <dgm:t>
        <a:bodyPr/>
        <a:lstStyle/>
        <a:p>
          <a:pPr rtl="0"/>
          <a:r>
            <a:rPr lang="hu-HU" sz="500" dirty="0" smtClean="0">
              <a:solidFill>
                <a:schemeClr val="bg1">
                  <a:lumMod val="50000"/>
                </a:schemeClr>
              </a:solidFill>
            </a:rPr>
            <a:t>Hogyan hatnak ezek egymásra?</a:t>
          </a:r>
          <a:endParaRPr lang="hu-HU" sz="500" dirty="0">
            <a:solidFill>
              <a:schemeClr val="bg1">
                <a:lumMod val="50000"/>
              </a:schemeClr>
            </a:solidFill>
          </a:endParaRPr>
        </a:p>
      </dgm:t>
    </dgm:pt>
    <dgm:pt modelId="{CDE7D913-CF10-49EE-A6F4-74620FF89E50}" type="parTrans" cxnId="{47F359CE-AFFA-4E3B-B136-4EA32DCFD161}">
      <dgm:prSet/>
      <dgm:spPr/>
      <dgm:t>
        <a:bodyPr/>
        <a:lstStyle/>
        <a:p>
          <a:endParaRPr lang="hu-HU" sz="500">
            <a:solidFill>
              <a:schemeClr val="bg1">
                <a:lumMod val="50000"/>
              </a:schemeClr>
            </a:solidFill>
          </a:endParaRPr>
        </a:p>
      </dgm:t>
    </dgm:pt>
    <dgm:pt modelId="{A74C4BCB-7B25-4D39-8293-FB94236DC1DD}" type="sibTrans" cxnId="{47F359CE-AFFA-4E3B-B136-4EA32DCFD161}">
      <dgm:prSet/>
      <dgm:spPr/>
      <dgm:t>
        <a:bodyPr/>
        <a:lstStyle/>
        <a:p>
          <a:endParaRPr lang="hu-HU" sz="500">
            <a:solidFill>
              <a:schemeClr val="bg1">
                <a:lumMod val="50000"/>
              </a:schemeClr>
            </a:solidFill>
          </a:endParaRPr>
        </a:p>
      </dgm:t>
    </dgm:pt>
    <dgm:pt modelId="{48BB1F05-0915-4951-A0E4-AB385DE1B973}">
      <dgm:prSet custT="1"/>
      <dgm:spPr>
        <a:solidFill>
          <a:schemeClr val="accent1">
            <a:lumMod val="40000"/>
            <a:lumOff val="60000"/>
          </a:schemeClr>
        </a:solidFill>
        <a:ln>
          <a:solidFill>
            <a:schemeClr val="accent1">
              <a:shade val="80000"/>
              <a:hueOff val="0"/>
              <a:satOff val="0"/>
              <a:lumOff val="0"/>
              <a:alpha val="35000"/>
            </a:schemeClr>
          </a:solidFill>
        </a:ln>
        <a:effectLst>
          <a:outerShdw dist="50800" sx="1000" sy="1000" algn="ctr" rotWithShape="0">
            <a:srgbClr val="000000"/>
          </a:outerShdw>
        </a:effectLst>
      </dgm:spPr>
      <dgm:t>
        <a:bodyPr/>
        <a:lstStyle/>
        <a:p>
          <a:pPr rtl="0"/>
          <a:r>
            <a:rPr lang="hu-HU" sz="500" dirty="0" smtClean="0">
              <a:solidFill>
                <a:schemeClr val="bg1">
                  <a:lumMod val="50000"/>
                </a:schemeClr>
              </a:solidFill>
            </a:rPr>
            <a:t>Modellezhető-e ez a viszonyrendszer? </a:t>
          </a:r>
          <a:endParaRPr lang="hu-HU" sz="500" dirty="0">
            <a:solidFill>
              <a:schemeClr val="bg1">
                <a:lumMod val="50000"/>
              </a:schemeClr>
            </a:solidFill>
          </a:endParaRPr>
        </a:p>
      </dgm:t>
    </dgm:pt>
    <dgm:pt modelId="{F0032518-E7E2-477F-A498-3CB9D228019D}" type="parTrans" cxnId="{40CC5B77-1668-48A2-BE3A-B6CDC3BF0FD5}">
      <dgm:prSet/>
      <dgm:spPr/>
      <dgm:t>
        <a:bodyPr/>
        <a:lstStyle/>
        <a:p>
          <a:endParaRPr lang="hu-HU" sz="500">
            <a:solidFill>
              <a:schemeClr val="bg1">
                <a:lumMod val="50000"/>
              </a:schemeClr>
            </a:solidFill>
          </a:endParaRPr>
        </a:p>
      </dgm:t>
    </dgm:pt>
    <dgm:pt modelId="{62E5A34D-CB5D-480A-BA1B-F3C14E8B041D}" type="sibTrans" cxnId="{40CC5B77-1668-48A2-BE3A-B6CDC3BF0FD5}">
      <dgm:prSet/>
      <dgm:spPr/>
      <dgm:t>
        <a:bodyPr/>
        <a:lstStyle/>
        <a:p>
          <a:endParaRPr lang="hu-HU" sz="500">
            <a:solidFill>
              <a:schemeClr val="bg1">
                <a:lumMod val="50000"/>
              </a:schemeClr>
            </a:solidFill>
          </a:endParaRPr>
        </a:p>
      </dgm:t>
    </dgm:pt>
    <dgm:pt modelId="{92F64AA8-08D8-435D-AA02-2EC013521B32}">
      <dgm:prSet custT="1"/>
      <dgm:spPr>
        <a:ln>
          <a:solidFill>
            <a:schemeClr val="accent1">
              <a:shade val="80000"/>
              <a:hueOff val="0"/>
              <a:satOff val="0"/>
              <a:lumOff val="0"/>
              <a:alpha val="35000"/>
            </a:schemeClr>
          </a:solidFill>
        </a:ln>
        <a:effectLst>
          <a:outerShdw dist="50800" sx="1000" sy="1000" algn="ctr" rotWithShape="0">
            <a:srgbClr val="000000"/>
          </a:outerShdw>
        </a:effectLst>
      </dgm:spPr>
      <dgm:t>
        <a:bodyPr/>
        <a:lstStyle/>
        <a:p>
          <a:pPr rtl="0"/>
          <a:r>
            <a:rPr lang="hu-HU" sz="500" dirty="0" smtClean="0">
              <a:solidFill>
                <a:schemeClr val="bg1">
                  <a:lumMod val="50000"/>
                </a:schemeClr>
              </a:solidFill>
            </a:rPr>
            <a:t>Jogszabályi elemzés</a:t>
          </a:r>
          <a:endParaRPr lang="hu-HU" sz="500" dirty="0">
            <a:solidFill>
              <a:schemeClr val="bg1">
                <a:lumMod val="50000"/>
              </a:schemeClr>
            </a:solidFill>
          </a:endParaRPr>
        </a:p>
      </dgm:t>
    </dgm:pt>
    <dgm:pt modelId="{8DFD8D52-0DF0-4C00-B80E-B0C6A2BE57E6}" type="parTrans" cxnId="{D8D1BB4D-9EFF-43BF-AA68-8C13511C122B}">
      <dgm:prSet/>
      <dgm:spPr/>
      <dgm:t>
        <a:bodyPr/>
        <a:lstStyle/>
        <a:p>
          <a:endParaRPr lang="hu-HU" sz="500">
            <a:solidFill>
              <a:schemeClr val="bg1">
                <a:lumMod val="50000"/>
              </a:schemeClr>
            </a:solidFill>
          </a:endParaRPr>
        </a:p>
      </dgm:t>
    </dgm:pt>
    <dgm:pt modelId="{B36542DA-8118-4875-87CE-20BB3D65A1F5}" type="sibTrans" cxnId="{D8D1BB4D-9EFF-43BF-AA68-8C13511C122B}">
      <dgm:prSet/>
      <dgm:spPr/>
      <dgm:t>
        <a:bodyPr/>
        <a:lstStyle/>
        <a:p>
          <a:endParaRPr lang="hu-HU" sz="500">
            <a:solidFill>
              <a:schemeClr val="bg1">
                <a:lumMod val="50000"/>
              </a:schemeClr>
            </a:solidFill>
          </a:endParaRPr>
        </a:p>
      </dgm:t>
    </dgm:pt>
    <dgm:pt modelId="{D7B5EAD6-6A68-4FFE-907B-D5EE87677833}">
      <dgm:prSet custT="1"/>
      <dgm:spPr>
        <a:ln>
          <a:solidFill>
            <a:schemeClr val="accent1">
              <a:shade val="80000"/>
              <a:hueOff val="0"/>
              <a:satOff val="0"/>
              <a:lumOff val="0"/>
              <a:alpha val="35000"/>
            </a:schemeClr>
          </a:solidFill>
        </a:ln>
        <a:effectLst>
          <a:outerShdw dist="50800" sx="1000" sy="1000" algn="ctr" rotWithShape="0">
            <a:srgbClr val="000000"/>
          </a:outerShdw>
        </a:effectLst>
      </dgm:spPr>
      <dgm:t>
        <a:bodyPr/>
        <a:lstStyle/>
        <a:p>
          <a:pPr rtl="0"/>
          <a:r>
            <a:rPr lang="hu-HU" sz="500" dirty="0" smtClean="0">
              <a:solidFill>
                <a:schemeClr val="bg1">
                  <a:lumMod val="50000"/>
                </a:schemeClr>
              </a:solidFill>
            </a:rPr>
            <a:t>Jogszabályi elemzés</a:t>
          </a:r>
          <a:endParaRPr lang="hu-HU" sz="500" dirty="0">
            <a:solidFill>
              <a:schemeClr val="bg1">
                <a:lumMod val="50000"/>
              </a:schemeClr>
            </a:solidFill>
          </a:endParaRPr>
        </a:p>
      </dgm:t>
    </dgm:pt>
    <dgm:pt modelId="{10CB4ABA-C95E-418D-9BF9-346C41EC9A95}" type="parTrans" cxnId="{AC3B965E-26C3-4556-93B5-9923EB03A9A3}">
      <dgm:prSet/>
      <dgm:spPr/>
      <dgm:t>
        <a:bodyPr/>
        <a:lstStyle/>
        <a:p>
          <a:endParaRPr lang="hu-HU" sz="500">
            <a:solidFill>
              <a:schemeClr val="bg1">
                <a:lumMod val="50000"/>
              </a:schemeClr>
            </a:solidFill>
          </a:endParaRPr>
        </a:p>
      </dgm:t>
    </dgm:pt>
    <dgm:pt modelId="{E2E1893F-6DE5-4155-8995-F5022700468E}" type="sibTrans" cxnId="{AC3B965E-26C3-4556-93B5-9923EB03A9A3}">
      <dgm:prSet/>
      <dgm:spPr/>
      <dgm:t>
        <a:bodyPr/>
        <a:lstStyle/>
        <a:p>
          <a:endParaRPr lang="hu-HU" sz="500">
            <a:solidFill>
              <a:schemeClr val="bg1">
                <a:lumMod val="50000"/>
              </a:schemeClr>
            </a:solidFill>
          </a:endParaRPr>
        </a:p>
      </dgm:t>
    </dgm:pt>
    <dgm:pt modelId="{D7673CCC-430F-4DAC-B310-ED06EE21624A}">
      <dgm:prSet custT="1"/>
      <dgm:spPr>
        <a:ln>
          <a:solidFill>
            <a:schemeClr val="accent1">
              <a:shade val="80000"/>
              <a:hueOff val="0"/>
              <a:satOff val="0"/>
              <a:lumOff val="0"/>
              <a:alpha val="35000"/>
            </a:schemeClr>
          </a:solidFill>
        </a:ln>
        <a:effectLst>
          <a:outerShdw dist="50800" sx="1000" sy="1000" algn="ctr" rotWithShape="0">
            <a:srgbClr val="000000"/>
          </a:outerShdw>
        </a:effectLst>
      </dgm:spPr>
      <dgm:t>
        <a:bodyPr/>
        <a:lstStyle/>
        <a:p>
          <a:pPr rtl="0"/>
          <a:r>
            <a:rPr lang="hu-HU" sz="500" dirty="0" smtClean="0">
              <a:solidFill>
                <a:schemeClr val="bg1">
                  <a:lumMod val="50000"/>
                </a:schemeClr>
              </a:solidFill>
            </a:rPr>
            <a:t>Esettanulmány</a:t>
          </a:r>
          <a:endParaRPr lang="hu-HU" sz="500" dirty="0">
            <a:solidFill>
              <a:schemeClr val="bg1">
                <a:lumMod val="50000"/>
              </a:schemeClr>
            </a:solidFill>
          </a:endParaRPr>
        </a:p>
      </dgm:t>
    </dgm:pt>
    <dgm:pt modelId="{9F3FE5BD-4177-4D10-B2AF-0F2DF5FB1136}" type="parTrans" cxnId="{75D2AE88-4522-4E64-AB4E-8320391529C7}">
      <dgm:prSet/>
      <dgm:spPr/>
      <dgm:t>
        <a:bodyPr/>
        <a:lstStyle/>
        <a:p>
          <a:endParaRPr lang="hu-HU" sz="500">
            <a:solidFill>
              <a:schemeClr val="bg1">
                <a:lumMod val="50000"/>
              </a:schemeClr>
            </a:solidFill>
          </a:endParaRPr>
        </a:p>
      </dgm:t>
    </dgm:pt>
    <dgm:pt modelId="{EE22CD41-2EAA-4F1E-AE99-53F9FC93761C}" type="sibTrans" cxnId="{75D2AE88-4522-4E64-AB4E-8320391529C7}">
      <dgm:prSet/>
      <dgm:spPr/>
      <dgm:t>
        <a:bodyPr/>
        <a:lstStyle/>
        <a:p>
          <a:endParaRPr lang="hu-HU" sz="500">
            <a:solidFill>
              <a:schemeClr val="bg1">
                <a:lumMod val="50000"/>
              </a:schemeClr>
            </a:solidFill>
          </a:endParaRPr>
        </a:p>
      </dgm:t>
    </dgm:pt>
    <dgm:pt modelId="{02871519-1A17-4DEE-B5F2-3081BE09F5A4}">
      <dgm:prSet custT="1"/>
      <dgm:spPr>
        <a:solidFill>
          <a:schemeClr val="bg1"/>
        </a:solidFill>
        <a:ln>
          <a:solidFill>
            <a:schemeClr val="accent1">
              <a:shade val="80000"/>
              <a:hueOff val="0"/>
              <a:satOff val="0"/>
              <a:lumOff val="0"/>
              <a:alpha val="35000"/>
            </a:schemeClr>
          </a:solidFill>
        </a:ln>
        <a:effectLst>
          <a:outerShdw dist="50800" sx="1000" sy="1000" algn="ctr" rotWithShape="0">
            <a:srgbClr val="000000"/>
          </a:outerShdw>
        </a:effectLst>
      </dgm:spPr>
      <dgm:t>
        <a:bodyPr/>
        <a:lstStyle/>
        <a:p>
          <a:pPr rtl="0"/>
          <a:r>
            <a:rPr lang="hu-HU" sz="500" dirty="0" smtClean="0">
              <a:solidFill>
                <a:schemeClr val="bg1">
                  <a:lumMod val="50000"/>
                </a:schemeClr>
              </a:solidFill>
            </a:rPr>
            <a:t>Felmérés</a:t>
          </a:r>
          <a:endParaRPr lang="hu-HU" sz="500" dirty="0">
            <a:solidFill>
              <a:schemeClr val="bg1">
                <a:lumMod val="50000"/>
              </a:schemeClr>
            </a:solidFill>
          </a:endParaRPr>
        </a:p>
      </dgm:t>
    </dgm:pt>
    <dgm:pt modelId="{E21BFD73-2291-49B1-BAB7-0B13909A3E4A}" type="parTrans" cxnId="{46E9A477-E856-4D39-A622-252EE295FCE9}">
      <dgm:prSet/>
      <dgm:spPr/>
      <dgm:t>
        <a:bodyPr/>
        <a:lstStyle/>
        <a:p>
          <a:endParaRPr lang="hu-HU" sz="500">
            <a:solidFill>
              <a:schemeClr val="bg1">
                <a:lumMod val="50000"/>
              </a:schemeClr>
            </a:solidFill>
          </a:endParaRPr>
        </a:p>
      </dgm:t>
    </dgm:pt>
    <dgm:pt modelId="{FB60B1DC-1909-4A99-A43A-12AB26091913}" type="sibTrans" cxnId="{46E9A477-E856-4D39-A622-252EE295FCE9}">
      <dgm:prSet/>
      <dgm:spPr/>
      <dgm:t>
        <a:bodyPr/>
        <a:lstStyle/>
        <a:p>
          <a:endParaRPr lang="hu-HU" sz="500">
            <a:solidFill>
              <a:schemeClr val="bg1">
                <a:lumMod val="50000"/>
              </a:schemeClr>
            </a:solidFill>
          </a:endParaRPr>
        </a:p>
      </dgm:t>
    </dgm:pt>
    <dgm:pt modelId="{B014102C-2558-4F73-9C7B-9C7685D21B8E}">
      <dgm:prSet custT="1"/>
      <dgm:spPr>
        <a:ln>
          <a:solidFill>
            <a:schemeClr val="accent1">
              <a:shade val="80000"/>
              <a:hueOff val="0"/>
              <a:satOff val="0"/>
              <a:lumOff val="0"/>
              <a:alpha val="35000"/>
            </a:schemeClr>
          </a:solidFill>
        </a:ln>
        <a:effectLst>
          <a:outerShdw dist="50800" sx="1000" sy="1000" algn="ctr" rotWithShape="0">
            <a:srgbClr val="000000"/>
          </a:outerShdw>
        </a:effectLst>
      </dgm:spPr>
      <dgm:t>
        <a:bodyPr/>
        <a:lstStyle/>
        <a:p>
          <a:pPr rtl="0"/>
          <a:r>
            <a:rPr lang="hu-HU" sz="500" dirty="0" smtClean="0">
              <a:solidFill>
                <a:schemeClr val="bg1">
                  <a:lumMod val="50000"/>
                </a:schemeClr>
              </a:solidFill>
            </a:rPr>
            <a:t>Esettanulmányok</a:t>
          </a:r>
          <a:endParaRPr lang="hu-HU" sz="500" dirty="0">
            <a:solidFill>
              <a:schemeClr val="bg1">
                <a:lumMod val="50000"/>
              </a:schemeClr>
            </a:solidFill>
          </a:endParaRPr>
        </a:p>
      </dgm:t>
    </dgm:pt>
    <dgm:pt modelId="{9DA3A35E-936A-4EB5-9F54-212A28FAA1E2}" type="parTrans" cxnId="{DB30DD5D-188A-46A7-81AC-936B65AD261D}">
      <dgm:prSet/>
      <dgm:spPr/>
      <dgm:t>
        <a:bodyPr/>
        <a:lstStyle/>
        <a:p>
          <a:endParaRPr lang="hu-HU" sz="500">
            <a:solidFill>
              <a:schemeClr val="bg1">
                <a:lumMod val="50000"/>
              </a:schemeClr>
            </a:solidFill>
          </a:endParaRPr>
        </a:p>
      </dgm:t>
    </dgm:pt>
    <dgm:pt modelId="{38E61F55-C664-40C1-95C6-BA29BA0B228E}" type="sibTrans" cxnId="{DB30DD5D-188A-46A7-81AC-936B65AD261D}">
      <dgm:prSet/>
      <dgm:spPr/>
      <dgm:t>
        <a:bodyPr/>
        <a:lstStyle/>
        <a:p>
          <a:endParaRPr lang="hu-HU" sz="500">
            <a:solidFill>
              <a:schemeClr val="bg1">
                <a:lumMod val="50000"/>
              </a:schemeClr>
            </a:solidFill>
          </a:endParaRPr>
        </a:p>
      </dgm:t>
    </dgm:pt>
    <dgm:pt modelId="{5D27B4E1-108F-4870-9EC9-006ECB2312D0}">
      <dgm:prSet custT="1"/>
      <dgm:spPr>
        <a:solidFill>
          <a:schemeClr val="accent1">
            <a:lumMod val="40000"/>
            <a:lumOff val="60000"/>
          </a:schemeClr>
        </a:solidFill>
        <a:ln>
          <a:solidFill>
            <a:schemeClr val="accent1">
              <a:shade val="80000"/>
              <a:hueOff val="0"/>
              <a:satOff val="0"/>
              <a:lumOff val="0"/>
              <a:alpha val="35000"/>
            </a:schemeClr>
          </a:solidFill>
        </a:ln>
        <a:effectLst>
          <a:outerShdw dist="50800" sx="1000" sy="1000" algn="ctr" rotWithShape="0">
            <a:srgbClr val="000000"/>
          </a:outerShdw>
        </a:effectLst>
      </dgm:spPr>
      <dgm:t>
        <a:bodyPr/>
        <a:lstStyle/>
        <a:p>
          <a:pPr rtl="0"/>
          <a:r>
            <a:rPr lang="hu-HU" sz="500" dirty="0" smtClean="0">
              <a:solidFill>
                <a:schemeClr val="bg1">
                  <a:lumMod val="50000"/>
                </a:schemeClr>
              </a:solidFill>
            </a:rPr>
            <a:t>Indikátorrendszer kidolgozása</a:t>
          </a:r>
          <a:endParaRPr lang="hu-HU" sz="500" dirty="0">
            <a:solidFill>
              <a:schemeClr val="bg1">
                <a:lumMod val="50000"/>
              </a:schemeClr>
            </a:solidFill>
          </a:endParaRPr>
        </a:p>
      </dgm:t>
    </dgm:pt>
    <dgm:pt modelId="{028AEFAE-C773-4654-A275-552F8917000C}" type="parTrans" cxnId="{14D8CA8F-8EDE-4B47-978D-6C55050210F7}">
      <dgm:prSet/>
      <dgm:spPr/>
      <dgm:t>
        <a:bodyPr/>
        <a:lstStyle/>
        <a:p>
          <a:endParaRPr lang="hu-HU" sz="500">
            <a:solidFill>
              <a:schemeClr val="bg1">
                <a:lumMod val="50000"/>
              </a:schemeClr>
            </a:solidFill>
          </a:endParaRPr>
        </a:p>
      </dgm:t>
    </dgm:pt>
    <dgm:pt modelId="{EFE20346-4350-44D5-AD31-6E7A6BB82260}" type="sibTrans" cxnId="{14D8CA8F-8EDE-4B47-978D-6C55050210F7}">
      <dgm:prSet/>
      <dgm:spPr/>
      <dgm:t>
        <a:bodyPr/>
        <a:lstStyle/>
        <a:p>
          <a:endParaRPr lang="hu-HU" sz="500">
            <a:solidFill>
              <a:schemeClr val="bg1">
                <a:lumMod val="50000"/>
              </a:schemeClr>
            </a:solidFill>
          </a:endParaRPr>
        </a:p>
      </dgm:t>
    </dgm:pt>
    <dgm:pt modelId="{5E616B07-F03B-4D27-830C-744E4FAE8510}" type="pres">
      <dgm:prSet presAssocID="{33A747A1-8D0B-4B1F-BCEA-BD26DE9E5F9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5FD78D53-97CD-4D01-8E80-82129D7B8568}" type="pres">
      <dgm:prSet presAssocID="{8EF91A78-5610-4CC7-A751-AAB1A314D7C4}" presName="linNode" presStyleCnt="0"/>
      <dgm:spPr/>
    </dgm:pt>
    <dgm:pt modelId="{1BD6DEEC-07F7-4EB3-A870-2186A5DB1D4C}" type="pres">
      <dgm:prSet presAssocID="{8EF91A78-5610-4CC7-A751-AAB1A314D7C4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375B2EC-F279-4955-86F8-168ECB4DA36D}" type="pres">
      <dgm:prSet presAssocID="{8EF91A78-5610-4CC7-A751-AAB1A314D7C4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4FCE6C5-437D-4CB2-96AE-CB215EA17FFD}" type="pres">
      <dgm:prSet presAssocID="{5E497205-8EF3-470F-A9A2-E49DDCB8955F}" presName="sp" presStyleCnt="0"/>
      <dgm:spPr/>
    </dgm:pt>
    <dgm:pt modelId="{E086219C-AD98-4873-B990-45D01FFA9424}" type="pres">
      <dgm:prSet presAssocID="{F0C86C1E-19C6-4F01-93A0-033FFE0F3A0F}" presName="linNode" presStyleCnt="0"/>
      <dgm:spPr/>
    </dgm:pt>
    <dgm:pt modelId="{BD858313-8D7E-412A-B0A1-00F9C875D1F3}" type="pres">
      <dgm:prSet presAssocID="{F0C86C1E-19C6-4F01-93A0-033FFE0F3A0F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E041E37-B9E4-48D8-BA8A-4927E31C944C}" type="pres">
      <dgm:prSet presAssocID="{F0C86C1E-19C6-4F01-93A0-033FFE0F3A0F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5D6A3E9-9470-40E3-A7A7-72996A869FB3}" type="pres">
      <dgm:prSet presAssocID="{3A521ED4-50FB-4919-AA40-4B5C09C749E4}" presName="sp" presStyleCnt="0"/>
      <dgm:spPr/>
    </dgm:pt>
    <dgm:pt modelId="{6607B350-132C-4B9F-86B2-A770EC4577A0}" type="pres">
      <dgm:prSet presAssocID="{16490AEA-9C22-47F3-8362-4A3B7F9137CA}" presName="linNode" presStyleCnt="0"/>
      <dgm:spPr/>
    </dgm:pt>
    <dgm:pt modelId="{6BD9F109-644E-4AD4-8F80-5D333CA5D50D}" type="pres">
      <dgm:prSet presAssocID="{16490AEA-9C22-47F3-8362-4A3B7F9137CA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10E18FB-2914-4883-825C-67E6F2438DDC}" type="pres">
      <dgm:prSet presAssocID="{16490AEA-9C22-47F3-8362-4A3B7F9137CA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F9484BF-CA73-4D8F-AF1C-8CE4621696DD}" type="pres">
      <dgm:prSet presAssocID="{19A2F36A-B52B-4B57-B1F4-0C54F9443910}" presName="sp" presStyleCnt="0"/>
      <dgm:spPr/>
    </dgm:pt>
    <dgm:pt modelId="{05CEE06E-40E3-4DBD-ADEA-677E35478850}" type="pres">
      <dgm:prSet presAssocID="{845AAFB6-8DE4-4A10-A1EB-9C888F514243}" presName="linNode" presStyleCnt="0"/>
      <dgm:spPr/>
    </dgm:pt>
    <dgm:pt modelId="{8F04B936-682D-417D-8EFB-E59F9FBA6293}" type="pres">
      <dgm:prSet presAssocID="{845AAFB6-8DE4-4A10-A1EB-9C888F514243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5CED4E8-4FE9-4A65-B171-BDD0A4A306E1}" type="pres">
      <dgm:prSet presAssocID="{845AAFB6-8DE4-4A10-A1EB-9C888F514243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2059161-3C16-4B7E-8957-8CDBA7ABD661}" type="pres">
      <dgm:prSet presAssocID="{A74C4BCB-7B25-4D39-8293-FB94236DC1DD}" presName="sp" presStyleCnt="0"/>
      <dgm:spPr/>
    </dgm:pt>
    <dgm:pt modelId="{08579353-2B05-435D-B567-45ECC8CF3E34}" type="pres">
      <dgm:prSet presAssocID="{48BB1F05-0915-4951-A0E4-AB385DE1B973}" presName="linNode" presStyleCnt="0"/>
      <dgm:spPr/>
    </dgm:pt>
    <dgm:pt modelId="{66F1E08C-3F7B-4992-9A60-C81C2F9AE5C4}" type="pres">
      <dgm:prSet presAssocID="{48BB1F05-0915-4951-A0E4-AB385DE1B973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0019B08-57A6-4839-8606-4C129FEF0934}" type="pres">
      <dgm:prSet presAssocID="{48BB1F05-0915-4951-A0E4-AB385DE1B973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BD2FA7CA-469A-4078-8EF2-8509230ADBE7}" type="presOf" srcId="{5D27B4E1-108F-4870-9EC9-006ECB2312D0}" destId="{00019B08-57A6-4839-8606-4C129FEF0934}" srcOrd="0" destOrd="0" presId="urn:microsoft.com/office/officeart/2005/8/layout/vList5"/>
    <dgm:cxn modelId="{ECE1F362-20FC-4804-82FD-93D1365A5195}" type="presOf" srcId="{F0C86C1E-19C6-4F01-93A0-033FFE0F3A0F}" destId="{BD858313-8D7E-412A-B0A1-00F9C875D1F3}" srcOrd="0" destOrd="0" presId="urn:microsoft.com/office/officeart/2005/8/layout/vList5"/>
    <dgm:cxn modelId="{5883BD2E-C9AA-4765-99BA-C0B89EBE70DB}" type="presOf" srcId="{D7673CCC-430F-4DAC-B310-ED06EE21624A}" destId="{DE041E37-B9E4-48D8-BA8A-4927E31C944C}" srcOrd="0" destOrd="1" presId="urn:microsoft.com/office/officeart/2005/8/layout/vList5"/>
    <dgm:cxn modelId="{1B8273AA-9F7A-449A-B712-37D195B4C203}" type="presOf" srcId="{B014102C-2558-4F73-9C7B-9C7685D21B8E}" destId="{D5CED4E8-4FE9-4A65-B171-BDD0A4A306E1}" srcOrd="0" destOrd="0" presId="urn:microsoft.com/office/officeart/2005/8/layout/vList5"/>
    <dgm:cxn modelId="{40CC5B77-1668-48A2-BE3A-B6CDC3BF0FD5}" srcId="{33A747A1-8D0B-4B1F-BCEA-BD26DE9E5F9B}" destId="{48BB1F05-0915-4951-A0E4-AB385DE1B973}" srcOrd="4" destOrd="0" parTransId="{F0032518-E7E2-477F-A498-3CB9D228019D}" sibTransId="{62E5A34D-CB5D-480A-BA1B-F3C14E8B041D}"/>
    <dgm:cxn modelId="{46E9A477-E856-4D39-A622-252EE295FCE9}" srcId="{16490AEA-9C22-47F3-8362-4A3B7F9137CA}" destId="{02871519-1A17-4DEE-B5F2-3081BE09F5A4}" srcOrd="0" destOrd="0" parTransId="{E21BFD73-2291-49B1-BAB7-0B13909A3E4A}" sibTransId="{FB60B1DC-1909-4A99-A43A-12AB26091913}"/>
    <dgm:cxn modelId="{26BCDDDC-83E8-46A3-A967-CF9CB841A5A2}" type="presOf" srcId="{845AAFB6-8DE4-4A10-A1EB-9C888F514243}" destId="{8F04B936-682D-417D-8EFB-E59F9FBA6293}" srcOrd="0" destOrd="0" presId="urn:microsoft.com/office/officeart/2005/8/layout/vList5"/>
    <dgm:cxn modelId="{8DA9A0C8-4F32-4167-8279-A76DEA802583}" srcId="{33A747A1-8D0B-4B1F-BCEA-BD26DE9E5F9B}" destId="{8EF91A78-5610-4CC7-A751-AAB1A314D7C4}" srcOrd="0" destOrd="0" parTransId="{9A2F8260-3F56-44A5-925C-C6ACD5E4B2FF}" sibTransId="{5E497205-8EF3-470F-A9A2-E49DDCB8955F}"/>
    <dgm:cxn modelId="{AC3B965E-26C3-4556-93B5-9923EB03A9A3}" srcId="{F0C86C1E-19C6-4F01-93A0-033FFE0F3A0F}" destId="{D7B5EAD6-6A68-4FFE-907B-D5EE87677833}" srcOrd="0" destOrd="0" parTransId="{10CB4ABA-C95E-418D-9BF9-346C41EC9A95}" sibTransId="{E2E1893F-6DE5-4155-8995-F5022700468E}"/>
    <dgm:cxn modelId="{75D2AE88-4522-4E64-AB4E-8320391529C7}" srcId="{F0C86C1E-19C6-4F01-93A0-033FFE0F3A0F}" destId="{D7673CCC-430F-4DAC-B310-ED06EE21624A}" srcOrd="1" destOrd="0" parTransId="{9F3FE5BD-4177-4D10-B2AF-0F2DF5FB1136}" sibTransId="{EE22CD41-2EAA-4F1E-AE99-53F9FC93761C}"/>
    <dgm:cxn modelId="{FF67B300-6435-4762-B46E-CC223B4F7EF0}" type="presOf" srcId="{8EF91A78-5610-4CC7-A751-AAB1A314D7C4}" destId="{1BD6DEEC-07F7-4EB3-A870-2186A5DB1D4C}" srcOrd="0" destOrd="0" presId="urn:microsoft.com/office/officeart/2005/8/layout/vList5"/>
    <dgm:cxn modelId="{5AB01388-BFD5-41A9-8246-4581AFA896F2}" type="presOf" srcId="{48BB1F05-0915-4951-A0E4-AB385DE1B973}" destId="{66F1E08C-3F7B-4992-9A60-C81C2F9AE5C4}" srcOrd="0" destOrd="0" presId="urn:microsoft.com/office/officeart/2005/8/layout/vList5"/>
    <dgm:cxn modelId="{81D91008-6887-4F64-A6BC-8D01EDD914F0}" type="presOf" srcId="{92F64AA8-08D8-435D-AA02-2EC013521B32}" destId="{0375B2EC-F279-4955-86F8-168ECB4DA36D}" srcOrd="0" destOrd="0" presId="urn:microsoft.com/office/officeart/2005/8/layout/vList5"/>
    <dgm:cxn modelId="{5A863A1E-3F65-46CD-96B4-A1D57315535A}" type="presOf" srcId="{D7B5EAD6-6A68-4FFE-907B-D5EE87677833}" destId="{DE041E37-B9E4-48D8-BA8A-4927E31C944C}" srcOrd="0" destOrd="0" presId="urn:microsoft.com/office/officeart/2005/8/layout/vList5"/>
    <dgm:cxn modelId="{D8D1BB4D-9EFF-43BF-AA68-8C13511C122B}" srcId="{8EF91A78-5610-4CC7-A751-AAB1A314D7C4}" destId="{92F64AA8-08D8-435D-AA02-2EC013521B32}" srcOrd="0" destOrd="0" parTransId="{8DFD8D52-0DF0-4C00-B80E-B0C6A2BE57E6}" sibTransId="{B36542DA-8118-4875-87CE-20BB3D65A1F5}"/>
    <dgm:cxn modelId="{9CB2B438-3AE0-4A16-86CD-5D926815A03E}" type="presOf" srcId="{33A747A1-8D0B-4B1F-BCEA-BD26DE9E5F9B}" destId="{5E616B07-F03B-4D27-830C-744E4FAE8510}" srcOrd="0" destOrd="0" presId="urn:microsoft.com/office/officeart/2005/8/layout/vList5"/>
    <dgm:cxn modelId="{99114AC0-8377-423E-86E5-A35652DF8B56}" type="presOf" srcId="{16490AEA-9C22-47F3-8362-4A3B7F9137CA}" destId="{6BD9F109-644E-4AD4-8F80-5D333CA5D50D}" srcOrd="0" destOrd="0" presId="urn:microsoft.com/office/officeart/2005/8/layout/vList5"/>
    <dgm:cxn modelId="{47F359CE-AFFA-4E3B-B136-4EA32DCFD161}" srcId="{33A747A1-8D0B-4B1F-BCEA-BD26DE9E5F9B}" destId="{845AAFB6-8DE4-4A10-A1EB-9C888F514243}" srcOrd="3" destOrd="0" parTransId="{CDE7D913-CF10-49EE-A6F4-74620FF89E50}" sibTransId="{A74C4BCB-7B25-4D39-8293-FB94236DC1DD}"/>
    <dgm:cxn modelId="{DB30DD5D-188A-46A7-81AC-936B65AD261D}" srcId="{845AAFB6-8DE4-4A10-A1EB-9C888F514243}" destId="{B014102C-2558-4F73-9C7B-9C7685D21B8E}" srcOrd="0" destOrd="0" parTransId="{9DA3A35E-936A-4EB5-9F54-212A28FAA1E2}" sibTransId="{38E61F55-C664-40C1-95C6-BA29BA0B228E}"/>
    <dgm:cxn modelId="{6B61949E-C4F8-4D68-9551-7DDA443B6D1E}" type="presOf" srcId="{02871519-1A17-4DEE-B5F2-3081BE09F5A4}" destId="{910E18FB-2914-4883-825C-67E6F2438DDC}" srcOrd="0" destOrd="0" presId="urn:microsoft.com/office/officeart/2005/8/layout/vList5"/>
    <dgm:cxn modelId="{14D8CA8F-8EDE-4B47-978D-6C55050210F7}" srcId="{48BB1F05-0915-4951-A0E4-AB385DE1B973}" destId="{5D27B4E1-108F-4870-9EC9-006ECB2312D0}" srcOrd="0" destOrd="0" parTransId="{028AEFAE-C773-4654-A275-552F8917000C}" sibTransId="{EFE20346-4350-44D5-AD31-6E7A6BB82260}"/>
    <dgm:cxn modelId="{CFBA2313-CF40-4CCF-848C-CCB2D486C0E5}" srcId="{33A747A1-8D0B-4B1F-BCEA-BD26DE9E5F9B}" destId="{16490AEA-9C22-47F3-8362-4A3B7F9137CA}" srcOrd="2" destOrd="0" parTransId="{94E33310-1CD7-43E9-8144-C4E94AC8FD71}" sibTransId="{19A2F36A-B52B-4B57-B1F4-0C54F9443910}"/>
    <dgm:cxn modelId="{D0697F22-396E-4D82-A960-6DE2CD800A1C}" srcId="{33A747A1-8D0B-4B1F-BCEA-BD26DE9E5F9B}" destId="{F0C86C1E-19C6-4F01-93A0-033FFE0F3A0F}" srcOrd="1" destOrd="0" parTransId="{C334D218-FDB0-4134-8609-C39B574E3989}" sibTransId="{3A521ED4-50FB-4919-AA40-4B5C09C749E4}"/>
    <dgm:cxn modelId="{7E7FF6B3-A5D1-4A96-85EA-C7CFB051AFF6}" type="presParOf" srcId="{5E616B07-F03B-4D27-830C-744E4FAE8510}" destId="{5FD78D53-97CD-4D01-8E80-82129D7B8568}" srcOrd="0" destOrd="0" presId="urn:microsoft.com/office/officeart/2005/8/layout/vList5"/>
    <dgm:cxn modelId="{D0DB5373-08C1-40DD-B6A3-AFE128B726C4}" type="presParOf" srcId="{5FD78D53-97CD-4D01-8E80-82129D7B8568}" destId="{1BD6DEEC-07F7-4EB3-A870-2186A5DB1D4C}" srcOrd="0" destOrd="0" presId="urn:microsoft.com/office/officeart/2005/8/layout/vList5"/>
    <dgm:cxn modelId="{F665B2AA-9183-47D4-B099-991D80068468}" type="presParOf" srcId="{5FD78D53-97CD-4D01-8E80-82129D7B8568}" destId="{0375B2EC-F279-4955-86F8-168ECB4DA36D}" srcOrd="1" destOrd="0" presId="urn:microsoft.com/office/officeart/2005/8/layout/vList5"/>
    <dgm:cxn modelId="{B74C3829-BD93-4738-9D69-29CD767921F3}" type="presParOf" srcId="{5E616B07-F03B-4D27-830C-744E4FAE8510}" destId="{14FCE6C5-437D-4CB2-96AE-CB215EA17FFD}" srcOrd="1" destOrd="0" presId="urn:microsoft.com/office/officeart/2005/8/layout/vList5"/>
    <dgm:cxn modelId="{75D698E5-C0FF-47EE-B25D-E3AE1D8040D0}" type="presParOf" srcId="{5E616B07-F03B-4D27-830C-744E4FAE8510}" destId="{E086219C-AD98-4873-B990-45D01FFA9424}" srcOrd="2" destOrd="0" presId="urn:microsoft.com/office/officeart/2005/8/layout/vList5"/>
    <dgm:cxn modelId="{5D902E92-7BA2-4DA8-BA3B-4D68F52A43ED}" type="presParOf" srcId="{E086219C-AD98-4873-B990-45D01FFA9424}" destId="{BD858313-8D7E-412A-B0A1-00F9C875D1F3}" srcOrd="0" destOrd="0" presId="urn:microsoft.com/office/officeart/2005/8/layout/vList5"/>
    <dgm:cxn modelId="{13A9C6CE-37ED-4190-B6F7-3C7DBC33D242}" type="presParOf" srcId="{E086219C-AD98-4873-B990-45D01FFA9424}" destId="{DE041E37-B9E4-48D8-BA8A-4927E31C944C}" srcOrd="1" destOrd="0" presId="urn:microsoft.com/office/officeart/2005/8/layout/vList5"/>
    <dgm:cxn modelId="{34E00137-3F56-44F4-8536-84107B6872E3}" type="presParOf" srcId="{5E616B07-F03B-4D27-830C-744E4FAE8510}" destId="{55D6A3E9-9470-40E3-A7A7-72996A869FB3}" srcOrd="3" destOrd="0" presId="urn:microsoft.com/office/officeart/2005/8/layout/vList5"/>
    <dgm:cxn modelId="{AB7938E1-2689-40D2-83A2-F6E0255E65B1}" type="presParOf" srcId="{5E616B07-F03B-4D27-830C-744E4FAE8510}" destId="{6607B350-132C-4B9F-86B2-A770EC4577A0}" srcOrd="4" destOrd="0" presId="urn:microsoft.com/office/officeart/2005/8/layout/vList5"/>
    <dgm:cxn modelId="{8584F0AF-A8C6-44FE-8D49-362F69699B9F}" type="presParOf" srcId="{6607B350-132C-4B9F-86B2-A770EC4577A0}" destId="{6BD9F109-644E-4AD4-8F80-5D333CA5D50D}" srcOrd="0" destOrd="0" presId="urn:microsoft.com/office/officeart/2005/8/layout/vList5"/>
    <dgm:cxn modelId="{8EC952A6-311D-4D7C-89C0-3819B13B622A}" type="presParOf" srcId="{6607B350-132C-4B9F-86B2-A770EC4577A0}" destId="{910E18FB-2914-4883-825C-67E6F2438DDC}" srcOrd="1" destOrd="0" presId="urn:microsoft.com/office/officeart/2005/8/layout/vList5"/>
    <dgm:cxn modelId="{6DAB381E-96A1-40DA-82D2-4648DA8506E7}" type="presParOf" srcId="{5E616B07-F03B-4D27-830C-744E4FAE8510}" destId="{8F9484BF-CA73-4D8F-AF1C-8CE4621696DD}" srcOrd="5" destOrd="0" presId="urn:microsoft.com/office/officeart/2005/8/layout/vList5"/>
    <dgm:cxn modelId="{B333AD3D-5AC5-46A6-BD4C-E0C287807D20}" type="presParOf" srcId="{5E616B07-F03B-4D27-830C-744E4FAE8510}" destId="{05CEE06E-40E3-4DBD-ADEA-677E35478850}" srcOrd="6" destOrd="0" presId="urn:microsoft.com/office/officeart/2005/8/layout/vList5"/>
    <dgm:cxn modelId="{61E0D3BB-4CC9-4398-9CE7-B89228CF2DA2}" type="presParOf" srcId="{05CEE06E-40E3-4DBD-ADEA-677E35478850}" destId="{8F04B936-682D-417D-8EFB-E59F9FBA6293}" srcOrd="0" destOrd="0" presId="urn:microsoft.com/office/officeart/2005/8/layout/vList5"/>
    <dgm:cxn modelId="{2EF85B28-DCD8-4344-8590-A8750EF39102}" type="presParOf" srcId="{05CEE06E-40E3-4DBD-ADEA-677E35478850}" destId="{D5CED4E8-4FE9-4A65-B171-BDD0A4A306E1}" srcOrd="1" destOrd="0" presId="urn:microsoft.com/office/officeart/2005/8/layout/vList5"/>
    <dgm:cxn modelId="{8C93F1FE-7BCF-4227-90E3-AE02A5FAAD87}" type="presParOf" srcId="{5E616B07-F03B-4D27-830C-744E4FAE8510}" destId="{D2059161-3C16-4B7E-8957-8CDBA7ABD661}" srcOrd="7" destOrd="0" presId="urn:microsoft.com/office/officeart/2005/8/layout/vList5"/>
    <dgm:cxn modelId="{EB971299-9D6A-4524-9AEB-4724BFF72F47}" type="presParOf" srcId="{5E616B07-F03B-4D27-830C-744E4FAE8510}" destId="{08579353-2B05-435D-B567-45ECC8CF3E34}" srcOrd="8" destOrd="0" presId="urn:microsoft.com/office/officeart/2005/8/layout/vList5"/>
    <dgm:cxn modelId="{AA73568F-B327-40C6-BF5F-46005C323F59}" type="presParOf" srcId="{08579353-2B05-435D-B567-45ECC8CF3E34}" destId="{66F1E08C-3F7B-4992-9A60-C81C2F9AE5C4}" srcOrd="0" destOrd="0" presId="urn:microsoft.com/office/officeart/2005/8/layout/vList5"/>
    <dgm:cxn modelId="{528CB40E-7316-4623-B4F1-98831B2DD1DB}" type="presParOf" srcId="{08579353-2B05-435D-B567-45ECC8CF3E34}" destId="{00019B08-57A6-4839-8606-4C129FEF0934}" srcOrd="1" destOrd="0" presId="urn:microsoft.com/office/officeart/2005/8/layout/vList5"/>
  </dgm:cxnLst>
  <dgm:bg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98C16C-ED11-46A1-81D6-6998FBB514D6}">
      <dsp:nvSpPr>
        <dsp:cNvPr id="0" name=""/>
        <dsp:cNvSpPr/>
      </dsp:nvSpPr>
      <dsp:spPr>
        <a:xfrm rot="5400000">
          <a:off x="5248282" y="-2196676"/>
          <a:ext cx="695690" cy="526694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Megfelelő gazdasági elemzési módszer kiválasztása</a:t>
          </a:r>
          <a:endParaRPr lang="hu-H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Tézisek</a:t>
          </a:r>
          <a:endParaRPr lang="hu-HU" sz="1800" kern="1200" dirty="0"/>
        </a:p>
      </dsp:txBody>
      <dsp:txXfrm rot="-5400000">
        <a:off x="2962656" y="122911"/>
        <a:ext cx="5232983" cy="627768"/>
      </dsp:txXfrm>
    </dsp:sp>
    <dsp:sp modelId="{113064EC-4152-497B-B1DF-543D1E714853}">
      <dsp:nvSpPr>
        <dsp:cNvPr id="0" name=""/>
        <dsp:cNvSpPr/>
      </dsp:nvSpPr>
      <dsp:spPr>
        <a:xfrm>
          <a:off x="0" y="1988"/>
          <a:ext cx="2962656" cy="8696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Milyen környezeti tényezők határozzák meg az önkormányzatok életét?</a:t>
          </a:r>
          <a:endParaRPr lang="hu-HU" sz="1800" kern="1200" dirty="0"/>
        </a:p>
      </dsp:txBody>
      <dsp:txXfrm>
        <a:off x="42451" y="44439"/>
        <a:ext cx="2877754" cy="784710"/>
      </dsp:txXfrm>
    </dsp:sp>
    <dsp:sp modelId="{0375B2EC-F279-4955-86F8-168ECB4DA36D}">
      <dsp:nvSpPr>
        <dsp:cNvPr id="0" name=""/>
        <dsp:cNvSpPr/>
      </dsp:nvSpPr>
      <dsp:spPr>
        <a:xfrm rot="5400000">
          <a:off x="5248282" y="-1283583"/>
          <a:ext cx="695690" cy="526694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Jogszabályi elemzés</a:t>
          </a:r>
          <a:endParaRPr lang="hu-H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Tézisek</a:t>
          </a:r>
          <a:endParaRPr lang="hu-HU" sz="1800" kern="1200" dirty="0"/>
        </a:p>
      </dsp:txBody>
      <dsp:txXfrm rot="-5400000">
        <a:off x="2962656" y="1036004"/>
        <a:ext cx="5232983" cy="627768"/>
      </dsp:txXfrm>
    </dsp:sp>
    <dsp:sp modelId="{1BD6DEEC-07F7-4EB3-A870-2186A5DB1D4C}">
      <dsp:nvSpPr>
        <dsp:cNvPr id="0" name=""/>
        <dsp:cNvSpPr/>
      </dsp:nvSpPr>
      <dsp:spPr>
        <a:xfrm>
          <a:off x="0" y="915082"/>
          <a:ext cx="2962656" cy="8696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Hogyan csoportosíthatók az önkormányzati eszközök? </a:t>
          </a:r>
          <a:endParaRPr lang="hu-HU" sz="1800" kern="1200" dirty="0"/>
        </a:p>
      </dsp:txBody>
      <dsp:txXfrm>
        <a:off x="42451" y="957533"/>
        <a:ext cx="2877754" cy="784710"/>
      </dsp:txXfrm>
    </dsp:sp>
    <dsp:sp modelId="{DE041E37-B9E4-48D8-BA8A-4927E31C944C}">
      <dsp:nvSpPr>
        <dsp:cNvPr id="0" name=""/>
        <dsp:cNvSpPr/>
      </dsp:nvSpPr>
      <dsp:spPr>
        <a:xfrm rot="5400000">
          <a:off x="5248282" y="-370490"/>
          <a:ext cx="695690" cy="526694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Esettanulmányok </a:t>
          </a:r>
          <a:endParaRPr lang="hu-H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u-HU" sz="1800" kern="1200" dirty="0"/>
        </a:p>
      </dsp:txBody>
      <dsp:txXfrm rot="-5400000">
        <a:off x="2962656" y="1949097"/>
        <a:ext cx="5232983" cy="627768"/>
      </dsp:txXfrm>
    </dsp:sp>
    <dsp:sp modelId="{BD858313-8D7E-412A-B0A1-00F9C875D1F3}">
      <dsp:nvSpPr>
        <dsp:cNvPr id="0" name=""/>
        <dsp:cNvSpPr/>
      </dsp:nvSpPr>
      <dsp:spPr>
        <a:xfrm>
          <a:off x="0" y="1828175"/>
          <a:ext cx="2962656" cy="8696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Milyen empirikus kapcsolat azonosítható az eszközök és hatásterületük között?</a:t>
          </a:r>
          <a:endParaRPr lang="hu-HU" sz="1800" kern="1200" dirty="0"/>
        </a:p>
      </dsp:txBody>
      <dsp:txXfrm>
        <a:off x="42451" y="1870626"/>
        <a:ext cx="2877754" cy="784710"/>
      </dsp:txXfrm>
    </dsp:sp>
    <dsp:sp modelId="{D5CED4E8-4FE9-4A65-B171-BDD0A4A306E1}">
      <dsp:nvSpPr>
        <dsp:cNvPr id="0" name=""/>
        <dsp:cNvSpPr/>
      </dsp:nvSpPr>
      <dsp:spPr>
        <a:xfrm rot="5400000">
          <a:off x="5248282" y="542602"/>
          <a:ext cx="695690" cy="526694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hu-HU" sz="1800" kern="1200" dirty="0" smtClean="0"/>
            <a:t>Hipotézis-mátrix felállítása</a:t>
          </a:r>
          <a:endParaRPr lang="hu-HU" sz="1800" kern="1200" dirty="0"/>
        </a:p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hu-HU" sz="1800" kern="1200" dirty="0" smtClean="0"/>
            <a:t>Kérdőíves felmérés</a:t>
          </a:r>
          <a:endParaRPr lang="hu-HU" sz="1800" kern="1200" dirty="0"/>
        </a:p>
      </dsp:txBody>
      <dsp:txXfrm rot="-5400000">
        <a:off x="2962656" y="2862190"/>
        <a:ext cx="5232983" cy="627768"/>
      </dsp:txXfrm>
    </dsp:sp>
    <dsp:sp modelId="{8F04B936-682D-417D-8EFB-E59F9FBA6293}">
      <dsp:nvSpPr>
        <dsp:cNvPr id="0" name=""/>
        <dsp:cNvSpPr/>
      </dsp:nvSpPr>
      <dsp:spPr>
        <a:xfrm>
          <a:off x="0" y="2741268"/>
          <a:ext cx="2962656" cy="8696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Milyen relációk igazolhatók az eszközök és a hatásterületük között?</a:t>
          </a:r>
          <a:endParaRPr lang="hu-HU" sz="1800" kern="1200" dirty="0"/>
        </a:p>
      </dsp:txBody>
      <dsp:txXfrm>
        <a:off x="42451" y="2783719"/>
        <a:ext cx="2877754" cy="784710"/>
      </dsp:txXfrm>
    </dsp:sp>
    <dsp:sp modelId="{00019B08-57A6-4839-8606-4C129FEF0934}">
      <dsp:nvSpPr>
        <dsp:cNvPr id="0" name=""/>
        <dsp:cNvSpPr/>
      </dsp:nvSpPr>
      <dsp:spPr>
        <a:xfrm rot="5400000">
          <a:off x="5248282" y="1455695"/>
          <a:ext cx="695690" cy="526694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Összefüggések és erősségük elemzése</a:t>
          </a:r>
          <a:endParaRPr lang="hu-H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Indikátorrendszer kidolgozása</a:t>
          </a:r>
          <a:endParaRPr lang="hu-HU" sz="1800" kern="1200" dirty="0"/>
        </a:p>
      </dsp:txBody>
      <dsp:txXfrm rot="-5400000">
        <a:off x="2962656" y="3775283"/>
        <a:ext cx="5232983" cy="627768"/>
      </dsp:txXfrm>
    </dsp:sp>
    <dsp:sp modelId="{66F1E08C-3F7B-4992-9A60-C81C2F9AE5C4}">
      <dsp:nvSpPr>
        <dsp:cNvPr id="0" name=""/>
        <dsp:cNvSpPr/>
      </dsp:nvSpPr>
      <dsp:spPr>
        <a:xfrm>
          <a:off x="0" y="3654361"/>
          <a:ext cx="2962656" cy="8696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Modellezhető-e ez a viszonyrendszer? </a:t>
          </a:r>
          <a:endParaRPr lang="hu-HU" sz="1800" kern="1200" dirty="0"/>
        </a:p>
      </dsp:txBody>
      <dsp:txXfrm>
        <a:off x="42451" y="3696812"/>
        <a:ext cx="2877754" cy="7847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98C16C-ED11-46A1-81D6-6998FBB514D6}">
      <dsp:nvSpPr>
        <dsp:cNvPr id="0" name=""/>
        <dsp:cNvSpPr/>
      </dsp:nvSpPr>
      <dsp:spPr>
        <a:xfrm rot="5400000">
          <a:off x="5248282" y="-2196676"/>
          <a:ext cx="695690" cy="526694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Megfelelő gazdasági elemzési módszer kiválasztása</a:t>
          </a:r>
          <a:endParaRPr lang="hu-H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Tézisek</a:t>
          </a:r>
          <a:endParaRPr lang="hu-HU" sz="1800" kern="1200" dirty="0"/>
        </a:p>
      </dsp:txBody>
      <dsp:txXfrm rot="-5400000">
        <a:off x="2962656" y="122911"/>
        <a:ext cx="5232983" cy="627768"/>
      </dsp:txXfrm>
    </dsp:sp>
    <dsp:sp modelId="{113064EC-4152-497B-B1DF-543D1E714853}">
      <dsp:nvSpPr>
        <dsp:cNvPr id="0" name=""/>
        <dsp:cNvSpPr/>
      </dsp:nvSpPr>
      <dsp:spPr>
        <a:xfrm>
          <a:off x="0" y="1988"/>
          <a:ext cx="2962656" cy="869612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Milyen környezeti tényezők határozzák meg az önkormányzatok életét?</a:t>
          </a:r>
          <a:endParaRPr lang="hu-HU" sz="1800" kern="1200" dirty="0"/>
        </a:p>
      </dsp:txBody>
      <dsp:txXfrm>
        <a:off x="42451" y="44439"/>
        <a:ext cx="2877754" cy="784710"/>
      </dsp:txXfrm>
    </dsp:sp>
    <dsp:sp modelId="{0375B2EC-F279-4955-86F8-168ECB4DA36D}">
      <dsp:nvSpPr>
        <dsp:cNvPr id="0" name=""/>
        <dsp:cNvSpPr/>
      </dsp:nvSpPr>
      <dsp:spPr>
        <a:xfrm rot="5400000">
          <a:off x="5248282" y="-1283583"/>
          <a:ext cx="695690" cy="526694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Jogszabályi elemzés</a:t>
          </a:r>
          <a:endParaRPr lang="hu-H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Tézisek</a:t>
          </a:r>
          <a:endParaRPr lang="hu-HU" sz="1800" kern="1200" dirty="0"/>
        </a:p>
      </dsp:txBody>
      <dsp:txXfrm rot="-5400000">
        <a:off x="2962656" y="1036004"/>
        <a:ext cx="5232983" cy="627768"/>
      </dsp:txXfrm>
    </dsp:sp>
    <dsp:sp modelId="{1BD6DEEC-07F7-4EB3-A870-2186A5DB1D4C}">
      <dsp:nvSpPr>
        <dsp:cNvPr id="0" name=""/>
        <dsp:cNvSpPr/>
      </dsp:nvSpPr>
      <dsp:spPr>
        <a:xfrm>
          <a:off x="0" y="915082"/>
          <a:ext cx="2962656" cy="8696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Hogyan csoportosíthatók az önkormányzati eszközök? </a:t>
          </a:r>
          <a:endParaRPr lang="hu-HU" sz="1800" kern="1200" dirty="0"/>
        </a:p>
      </dsp:txBody>
      <dsp:txXfrm>
        <a:off x="42451" y="957533"/>
        <a:ext cx="2877754" cy="784710"/>
      </dsp:txXfrm>
    </dsp:sp>
    <dsp:sp modelId="{DE041E37-B9E4-48D8-BA8A-4927E31C944C}">
      <dsp:nvSpPr>
        <dsp:cNvPr id="0" name=""/>
        <dsp:cNvSpPr/>
      </dsp:nvSpPr>
      <dsp:spPr>
        <a:xfrm rot="5400000">
          <a:off x="5248282" y="-370490"/>
          <a:ext cx="695690" cy="526694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Esettanulmányok </a:t>
          </a:r>
          <a:endParaRPr lang="hu-H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u-HU" sz="1800" kern="1200" dirty="0"/>
        </a:p>
      </dsp:txBody>
      <dsp:txXfrm rot="-5400000">
        <a:off x="2962656" y="1949097"/>
        <a:ext cx="5232983" cy="627768"/>
      </dsp:txXfrm>
    </dsp:sp>
    <dsp:sp modelId="{BD858313-8D7E-412A-B0A1-00F9C875D1F3}">
      <dsp:nvSpPr>
        <dsp:cNvPr id="0" name=""/>
        <dsp:cNvSpPr/>
      </dsp:nvSpPr>
      <dsp:spPr>
        <a:xfrm>
          <a:off x="0" y="1828175"/>
          <a:ext cx="2962656" cy="8696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Milyen empirikus kapcsolat azonosítható az eszközök és hatásterületük között?</a:t>
          </a:r>
          <a:endParaRPr lang="hu-HU" sz="1800" kern="1200" dirty="0"/>
        </a:p>
      </dsp:txBody>
      <dsp:txXfrm>
        <a:off x="42451" y="1870626"/>
        <a:ext cx="2877754" cy="784710"/>
      </dsp:txXfrm>
    </dsp:sp>
    <dsp:sp modelId="{D5CED4E8-4FE9-4A65-B171-BDD0A4A306E1}">
      <dsp:nvSpPr>
        <dsp:cNvPr id="0" name=""/>
        <dsp:cNvSpPr/>
      </dsp:nvSpPr>
      <dsp:spPr>
        <a:xfrm rot="5400000">
          <a:off x="5248282" y="542602"/>
          <a:ext cx="695690" cy="526694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hu-HU" sz="1800" kern="1200" dirty="0" smtClean="0"/>
            <a:t>Hipotézis-mátrix felállítása</a:t>
          </a:r>
          <a:endParaRPr lang="hu-HU" sz="1800" kern="1200" dirty="0"/>
        </a:p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hu-HU" sz="1800" kern="1200" dirty="0" smtClean="0"/>
            <a:t>Kérdőíves felmérés</a:t>
          </a:r>
          <a:endParaRPr lang="hu-HU" sz="1800" kern="1200" dirty="0"/>
        </a:p>
      </dsp:txBody>
      <dsp:txXfrm rot="-5400000">
        <a:off x="2962656" y="2862190"/>
        <a:ext cx="5232983" cy="627768"/>
      </dsp:txXfrm>
    </dsp:sp>
    <dsp:sp modelId="{8F04B936-682D-417D-8EFB-E59F9FBA6293}">
      <dsp:nvSpPr>
        <dsp:cNvPr id="0" name=""/>
        <dsp:cNvSpPr/>
      </dsp:nvSpPr>
      <dsp:spPr>
        <a:xfrm>
          <a:off x="0" y="2741268"/>
          <a:ext cx="2962656" cy="8696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Milyen relációk igazolhatók az eszközök és a hatásterületük között?</a:t>
          </a:r>
          <a:endParaRPr lang="hu-HU" sz="1800" kern="1200" dirty="0"/>
        </a:p>
      </dsp:txBody>
      <dsp:txXfrm>
        <a:off x="42451" y="2783719"/>
        <a:ext cx="2877754" cy="784710"/>
      </dsp:txXfrm>
    </dsp:sp>
    <dsp:sp modelId="{00019B08-57A6-4839-8606-4C129FEF0934}">
      <dsp:nvSpPr>
        <dsp:cNvPr id="0" name=""/>
        <dsp:cNvSpPr/>
      </dsp:nvSpPr>
      <dsp:spPr>
        <a:xfrm rot="5400000">
          <a:off x="5248282" y="1455695"/>
          <a:ext cx="695690" cy="526694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Összefüggések és erősségük elemzése</a:t>
          </a:r>
          <a:endParaRPr lang="hu-H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Indikátorrendszer kidolgozása</a:t>
          </a:r>
          <a:endParaRPr lang="hu-HU" sz="1800" kern="1200" dirty="0"/>
        </a:p>
      </dsp:txBody>
      <dsp:txXfrm rot="-5400000">
        <a:off x="2962656" y="3775283"/>
        <a:ext cx="5232983" cy="627768"/>
      </dsp:txXfrm>
    </dsp:sp>
    <dsp:sp modelId="{66F1E08C-3F7B-4992-9A60-C81C2F9AE5C4}">
      <dsp:nvSpPr>
        <dsp:cNvPr id="0" name=""/>
        <dsp:cNvSpPr/>
      </dsp:nvSpPr>
      <dsp:spPr>
        <a:xfrm>
          <a:off x="0" y="3654361"/>
          <a:ext cx="2962656" cy="8696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Modellezhető-e ez a viszonyrendszer? </a:t>
          </a:r>
          <a:endParaRPr lang="hu-HU" sz="1800" kern="1200" dirty="0"/>
        </a:p>
      </dsp:txBody>
      <dsp:txXfrm>
        <a:off x="42451" y="3696812"/>
        <a:ext cx="2877754" cy="7847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98C16C-ED11-46A1-81D6-6998FBB514D6}">
      <dsp:nvSpPr>
        <dsp:cNvPr id="0" name=""/>
        <dsp:cNvSpPr/>
      </dsp:nvSpPr>
      <dsp:spPr>
        <a:xfrm rot="5400000">
          <a:off x="5248282" y="-2196676"/>
          <a:ext cx="695690" cy="5266944"/>
        </a:xfrm>
        <a:prstGeom prst="round2Same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Megfelelő gazdasági elemzési módszer kiválasztása</a:t>
          </a:r>
          <a:endParaRPr lang="hu-H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Tézisek</a:t>
          </a:r>
          <a:endParaRPr lang="hu-HU" sz="1800" kern="1200" dirty="0"/>
        </a:p>
      </dsp:txBody>
      <dsp:txXfrm rot="-5400000">
        <a:off x="2962656" y="122911"/>
        <a:ext cx="5232983" cy="627768"/>
      </dsp:txXfrm>
    </dsp:sp>
    <dsp:sp modelId="{113064EC-4152-497B-B1DF-543D1E714853}">
      <dsp:nvSpPr>
        <dsp:cNvPr id="0" name=""/>
        <dsp:cNvSpPr/>
      </dsp:nvSpPr>
      <dsp:spPr>
        <a:xfrm>
          <a:off x="0" y="1988"/>
          <a:ext cx="2962656" cy="869612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Milyen környezeti tényezők határozzák meg az önkormányzatok életét?</a:t>
          </a:r>
          <a:endParaRPr lang="hu-HU" sz="1800" kern="1200" dirty="0"/>
        </a:p>
      </dsp:txBody>
      <dsp:txXfrm>
        <a:off x="42451" y="44439"/>
        <a:ext cx="2877754" cy="784710"/>
      </dsp:txXfrm>
    </dsp:sp>
    <dsp:sp modelId="{0375B2EC-F279-4955-86F8-168ECB4DA36D}">
      <dsp:nvSpPr>
        <dsp:cNvPr id="0" name=""/>
        <dsp:cNvSpPr/>
      </dsp:nvSpPr>
      <dsp:spPr>
        <a:xfrm rot="5400000">
          <a:off x="5248282" y="-1283583"/>
          <a:ext cx="695690" cy="5266944"/>
        </a:xfrm>
        <a:prstGeom prst="round2Same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Jogszabályi elemzés</a:t>
          </a:r>
          <a:endParaRPr lang="hu-H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Tézisek</a:t>
          </a:r>
          <a:endParaRPr lang="hu-HU" sz="1800" kern="1200" dirty="0"/>
        </a:p>
      </dsp:txBody>
      <dsp:txXfrm rot="-5400000">
        <a:off x="2962656" y="1036004"/>
        <a:ext cx="5232983" cy="627768"/>
      </dsp:txXfrm>
    </dsp:sp>
    <dsp:sp modelId="{1BD6DEEC-07F7-4EB3-A870-2186A5DB1D4C}">
      <dsp:nvSpPr>
        <dsp:cNvPr id="0" name=""/>
        <dsp:cNvSpPr/>
      </dsp:nvSpPr>
      <dsp:spPr>
        <a:xfrm>
          <a:off x="0" y="915082"/>
          <a:ext cx="2962656" cy="869612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Hogyan csoportosíthatók az önkormányzati eszközök? </a:t>
          </a:r>
          <a:endParaRPr lang="hu-HU" sz="1800" kern="1200" dirty="0"/>
        </a:p>
      </dsp:txBody>
      <dsp:txXfrm>
        <a:off x="42451" y="957533"/>
        <a:ext cx="2877754" cy="784710"/>
      </dsp:txXfrm>
    </dsp:sp>
    <dsp:sp modelId="{DE041E37-B9E4-48D8-BA8A-4927E31C944C}">
      <dsp:nvSpPr>
        <dsp:cNvPr id="0" name=""/>
        <dsp:cNvSpPr/>
      </dsp:nvSpPr>
      <dsp:spPr>
        <a:xfrm rot="5400000">
          <a:off x="5248282" y="-370490"/>
          <a:ext cx="695690" cy="526694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Esettanulmányok </a:t>
          </a:r>
          <a:endParaRPr lang="hu-H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u-HU" sz="1800" kern="1200" dirty="0"/>
        </a:p>
      </dsp:txBody>
      <dsp:txXfrm rot="-5400000">
        <a:off x="2962656" y="1949097"/>
        <a:ext cx="5232983" cy="627768"/>
      </dsp:txXfrm>
    </dsp:sp>
    <dsp:sp modelId="{BD858313-8D7E-412A-B0A1-00F9C875D1F3}">
      <dsp:nvSpPr>
        <dsp:cNvPr id="0" name=""/>
        <dsp:cNvSpPr/>
      </dsp:nvSpPr>
      <dsp:spPr>
        <a:xfrm>
          <a:off x="0" y="1828175"/>
          <a:ext cx="2962656" cy="8696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Milyen empirikus kapcsolat azonosítható az eszközök és hatásterületük között?</a:t>
          </a:r>
          <a:endParaRPr lang="hu-HU" sz="1800" kern="1200" dirty="0"/>
        </a:p>
      </dsp:txBody>
      <dsp:txXfrm>
        <a:off x="42451" y="1870626"/>
        <a:ext cx="2877754" cy="784710"/>
      </dsp:txXfrm>
    </dsp:sp>
    <dsp:sp modelId="{D5CED4E8-4FE9-4A65-B171-BDD0A4A306E1}">
      <dsp:nvSpPr>
        <dsp:cNvPr id="0" name=""/>
        <dsp:cNvSpPr/>
      </dsp:nvSpPr>
      <dsp:spPr>
        <a:xfrm rot="5400000">
          <a:off x="5248282" y="542602"/>
          <a:ext cx="695690" cy="526694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hu-HU" sz="1800" kern="1200" dirty="0" smtClean="0"/>
            <a:t>Hipotézis-mátrix felállítása</a:t>
          </a:r>
          <a:endParaRPr lang="hu-HU" sz="1800" kern="1200" dirty="0"/>
        </a:p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hu-HU" sz="1800" kern="1200" dirty="0" smtClean="0"/>
            <a:t>Kérdőíves felmérés</a:t>
          </a:r>
          <a:endParaRPr lang="hu-HU" sz="1800" kern="1200" dirty="0"/>
        </a:p>
      </dsp:txBody>
      <dsp:txXfrm rot="-5400000">
        <a:off x="2962656" y="2862190"/>
        <a:ext cx="5232983" cy="627768"/>
      </dsp:txXfrm>
    </dsp:sp>
    <dsp:sp modelId="{8F04B936-682D-417D-8EFB-E59F9FBA6293}">
      <dsp:nvSpPr>
        <dsp:cNvPr id="0" name=""/>
        <dsp:cNvSpPr/>
      </dsp:nvSpPr>
      <dsp:spPr>
        <a:xfrm>
          <a:off x="0" y="2741268"/>
          <a:ext cx="2962656" cy="8696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Milyen relációk igazolhatók az eszközök és a hatásterületük között?</a:t>
          </a:r>
          <a:endParaRPr lang="hu-HU" sz="1800" kern="1200" dirty="0"/>
        </a:p>
      </dsp:txBody>
      <dsp:txXfrm>
        <a:off x="42451" y="2783719"/>
        <a:ext cx="2877754" cy="784710"/>
      </dsp:txXfrm>
    </dsp:sp>
    <dsp:sp modelId="{00019B08-57A6-4839-8606-4C129FEF0934}">
      <dsp:nvSpPr>
        <dsp:cNvPr id="0" name=""/>
        <dsp:cNvSpPr/>
      </dsp:nvSpPr>
      <dsp:spPr>
        <a:xfrm rot="5400000">
          <a:off x="5248282" y="1455695"/>
          <a:ext cx="695690" cy="526694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Összefüggések és erősségük elemzése</a:t>
          </a:r>
          <a:endParaRPr lang="hu-H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Indikátorrendszer kidolgozása</a:t>
          </a:r>
          <a:endParaRPr lang="hu-HU" sz="1800" kern="1200" dirty="0"/>
        </a:p>
      </dsp:txBody>
      <dsp:txXfrm rot="-5400000">
        <a:off x="2962656" y="3775283"/>
        <a:ext cx="5232983" cy="627768"/>
      </dsp:txXfrm>
    </dsp:sp>
    <dsp:sp modelId="{66F1E08C-3F7B-4992-9A60-C81C2F9AE5C4}">
      <dsp:nvSpPr>
        <dsp:cNvPr id="0" name=""/>
        <dsp:cNvSpPr/>
      </dsp:nvSpPr>
      <dsp:spPr>
        <a:xfrm>
          <a:off x="0" y="3654361"/>
          <a:ext cx="2962656" cy="8696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Modellezhető-e ez a viszonyrendszer? </a:t>
          </a:r>
          <a:endParaRPr lang="hu-HU" sz="1800" kern="1200" dirty="0"/>
        </a:p>
      </dsp:txBody>
      <dsp:txXfrm>
        <a:off x="42451" y="3696812"/>
        <a:ext cx="2877754" cy="7847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562DD3-CEBF-4E14-9033-4B0736BD0231}">
      <dsp:nvSpPr>
        <dsp:cNvPr id="0" name=""/>
        <dsp:cNvSpPr/>
      </dsp:nvSpPr>
      <dsp:spPr>
        <a:xfrm>
          <a:off x="2404337" y="1085740"/>
          <a:ext cx="1390908" cy="139107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5ADC22D-BF28-4F7C-B1C1-D8B8B0AEB840}">
      <dsp:nvSpPr>
        <dsp:cNvPr id="0" name=""/>
        <dsp:cNvSpPr/>
      </dsp:nvSpPr>
      <dsp:spPr>
        <a:xfrm>
          <a:off x="2302917" y="0"/>
          <a:ext cx="1593748" cy="852899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/>
            <a:t>Politikai</a:t>
          </a:r>
        </a:p>
      </dsp:txBody>
      <dsp:txXfrm>
        <a:off x="2302917" y="0"/>
        <a:ext cx="1593748" cy="852899"/>
      </dsp:txXfrm>
    </dsp:sp>
    <dsp:sp modelId="{6DCED51C-B12C-4118-8A45-07A7D5AC4ECD}">
      <dsp:nvSpPr>
        <dsp:cNvPr id="0" name=""/>
        <dsp:cNvSpPr/>
      </dsp:nvSpPr>
      <dsp:spPr>
        <a:xfrm>
          <a:off x="2812337" y="1281907"/>
          <a:ext cx="1390908" cy="139107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ACA02A6-6FE8-472E-A4E4-5FED1BF18654}">
      <dsp:nvSpPr>
        <dsp:cNvPr id="0" name=""/>
        <dsp:cNvSpPr/>
      </dsp:nvSpPr>
      <dsp:spPr>
        <a:xfrm>
          <a:off x="4374791" y="810254"/>
          <a:ext cx="1506817" cy="938189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/>
            <a:t>Normaalkotó</a:t>
          </a:r>
        </a:p>
      </dsp:txBody>
      <dsp:txXfrm>
        <a:off x="4374791" y="810254"/>
        <a:ext cx="1506817" cy="938189"/>
      </dsp:txXfrm>
    </dsp:sp>
    <dsp:sp modelId="{BC6CED2C-159B-4D06-957B-CECF32683EA5}">
      <dsp:nvSpPr>
        <dsp:cNvPr id="0" name=""/>
        <dsp:cNvSpPr/>
      </dsp:nvSpPr>
      <dsp:spPr>
        <a:xfrm>
          <a:off x="2912598" y="1723282"/>
          <a:ext cx="1390908" cy="139107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32F4F50-F317-476F-BD9C-7EAD07854826}">
      <dsp:nvSpPr>
        <dsp:cNvPr id="0" name=""/>
        <dsp:cNvSpPr/>
      </dsp:nvSpPr>
      <dsp:spPr>
        <a:xfrm>
          <a:off x="4519677" y="2004313"/>
          <a:ext cx="1477839" cy="1002156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/>
            <a:t>Tulajdonosi</a:t>
          </a:r>
        </a:p>
      </dsp:txBody>
      <dsp:txXfrm>
        <a:off x="4519677" y="2004313"/>
        <a:ext cx="1477839" cy="1002156"/>
      </dsp:txXfrm>
    </dsp:sp>
    <dsp:sp modelId="{9A439436-F1B5-4FAA-B3A2-9F4D4E6260A2}">
      <dsp:nvSpPr>
        <dsp:cNvPr id="0" name=""/>
        <dsp:cNvSpPr/>
      </dsp:nvSpPr>
      <dsp:spPr>
        <a:xfrm>
          <a:off x="2630360" y="2077236"/>
          <a:ext cx="1390908" cy="139107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D569D9F-AEE0-49E6-B2DD-62728EFC32AA}">
      <dsp:nvSpPr>
        <dsp:cNvPr id="0" name=""/>
        <dsp:cNvSpPr/>
      </dsp:nvSpPr>
      <dsp:spPr>
        <a:xfrm>
          <a:off x="3882177" y="3347629"/>
          <a:ext cx="1593748" cy="916866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/>
            <a:t>Hatósági</a:t>
          </a:r>
        </a:p>
      </dsp:txBody>
      <dsp:txXfrm>
        <a:off x="3882177" y="3347629"/>
        <a:ext cx="1593748" cy="916866"/>
      </dsp:txXfrm>
    </dsp:sp>
    <dsp:sp modelId="{833C0638-A66C-45F0-9997-A87EFFACBBA5}">
      <dsp:nvSpPr>
        <dsp:cNvPr id="0" name=""/>
        <dsp:cNvSpPr/>
      </dsp:nvSpPr>
      <dsp:spPr>
        <a:xfrm>
          <a:off x="2178315" y="2077236"/>
          <a:ext cx="1390908" cy="139107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52FDFE6-7F32-4030-B7F3-FDFB1D9C16D6}">
      <dsp:nvSpPr>
        <dsp:cNvPr id="0" name=""/>
        <dsp:cNvSpPr/>
      </dsp:nvSpPr>
      <dsp:spPr>
        <a:xfrm>
          <a:off x="723657" y="3347629"/>
          <a:ext cx="1593748" cy="916866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/>
            <a:t>Megrendelő</a:t>
          </a:r>
        </a:p>
      </dsp:txBody>
      <dsp:txXfrm>
        <a:off x="723657" y="3347629"/>
        <a:ext cx="1593748" cy="916866"/>
      </dsp:txXfrm>
    </dsp:sp>
    <dsp:sp modelId="{7C872BFA-7A16-4BD0-9B60-B23BA0EF558F}">
      <dsp:nvSpPr>
        <dsp:cNvPr id="0" name=""/>
        <dsp:cNvSpPr/>
      </dsp:nvSpPr>
      <dsp:spPr>
        <a:xfrm>
          <a:off x="1896077" y="1723282"/>
          <a:ext cx="1390908" cy="139107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EE6E240-2A39-44B9-AF80-BE4AAB80FB92}">
      <dsp:nvSpPr>
        <dsp:cNvPr id="0" name=""/>
        <dsp:cNvSpPr/>
      </dsp:nvSpPr>
      <dsp:spPr>
        <a:xfrm>
          <a:off x="202066" y="2004313"/>
          <a:ext cx="1477839" cy="1002156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/>
            <a:t>Foglakoztató</a:t>
          </a:r>
        </a:p>
      </dsp:txBody>
      <dsp:txXfrm>
        <a:off x="202066" y="2004313"/>
        <a:ext cx="1477839" cy="1002156"/>
      </dsp:txXfrm>
    </dsp:sp>
    <dsp:sp modelId="{A9627237-773F-4792-A920-A0AE455DEC65}">
      <dsp:nvSpPr>
        <dsp:cNvPr id="0" name=""/>
        <dsp:cNvSpPr/>
      </dsp:nvSpPr>
      <dsp:spPr>
        <a:xfrm>
          <a:off x="1996338" y="1281907"/>
          <a:ext cx="1390908" cy="139107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6246F3F-24C5-4A42-A45B-ED688EACA018}">
      <dsp:nvSpPr>
        <dsp:cNvPr id="0" name=""/>
        <dsp:cNvSpPr/>
      </dsp:nvSpPr>
      <dsp:spPr>
        <a:xfrm>
          <a:off x="317975" y="810254"/>
          <a:ext cx="1506817" cy="938189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/>
            <a:t>Kommunikátor</a:t>
          </a:r>
        </a:p>
      </dsp:txBody>
      <dsp:txXfrm>
        <a:off x="317975" y="810254"/>
        <a:ext cx="1506817" cy="9381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98C16C-ED11-46A1-81D6-6998FBB514D6}">
      <dsp:nvSpPr>
        <dsp:cNvPr id="0" name=""/>
        <dsp:cNvSpPr/>
      </dsp:nvSpPr>
      <dsp:spPr>
        <a:xfrm rot="5400000">
          <a:off x="5248282" y="-2196676"/>
          <a:ext cx="695690" cy="526694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Megfelelő gazdasági elemzési módszer kiválasztása</a:t>
          </a:r>
          <a:endParaRPr lang="hu-H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Tézisek</a:t>
          </a:r>
          <a:endParaRPr lang="hu-HU" sz="1800" kern="1200" dirty="0"/>
        </a:p>
      </dsp:txBody>
      <dsp:txXfrm rot="-5400000">
        <a:off x="2962656" y="122911"/>
        <a:ext cx="5232983" cy="627768"/>
      </dsp:txXfrm>
    </dsp:sp>
    <dsp:sp modelId="{113064EC-4152-497B-B1DF-543D1E714853}">
      <dsp:nvSpPr>
        <dsp:cNvPr id="0" name=""/>
        <dsp:cNvSpPr/>
      </dsp:nvSpPr>
      <dsp:spPr>
        <a:xfrm>
          <a:off x="0" y="1988"/>
          <a:ext cx="2962656" cy="869612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Milyen környezeti tényezők határozzák meg az önkormányzatok életét?</a:t>
          </a:r>
          <a:endParaRPr lang="hu-HU" sz="1800" kern="1200" dirty="0"/>
        </a:p>
      </dsp:txBody>
      <dsp:txXfrm>
        <a:off x="42451" y="44439"/>
        <a:ext cx="2877754" cy="784710"/>
      </dsp:txXfrm>
    </dsp:sp>
    <dsp:sp modelId="{0375B2EC-F279-4955-86F8-168ECB4DA36D}">
      <dsp:nvSpPr>
        <dsp:cNvPr id="0" name=""/>
        <dsp:cNvSpPr/>
      </dsp:nvSpPr>
      <dsp:spPr>
        <a:xfrm rot="5400000">
          <a:off x="5248282" y="-1283583"/>
          <a:ext cx="695690" cy="5266944"/>
        </a:xfrm>
        <a:prstGeom prst="round2Same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Jogszabályi elemzés</a:t>
          </a:r>
          <a:endParaRPr lang="hu-H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Tézisek</a:t>
          </a:r>
          <a:endParaRPr lang="hu-HU" sz="1800" kern="1200" dirty="0"/>
        </a:p>
      </dsp:txBody>
      <dsp:txXfrm rot="-5400000">
        <a:off x="2962656" y="1036004"/>
        <a:ext cx="5232983" cy="627768"/>
      </dsp:txXfrm>
    </dsp:sp>
    <dsp:sp modelId="{1BD6DEEC-07F7-4EB3-A870-2186A5DB1D4C}">
      <dsp:nvSpPr>
        <dsp:cNvPr id="0" name=""/>
        <dsp:cNvSpPr/>
      </dsp:nvSpPr>
      <dsp:spPr>
        <a:xfrm>
          <a:off x="0" y="915082"/>
          <a:ext cx="2962656" cy="869612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Hogyan csoportosíthatók az önkormányzati eszközök? </a:t>
          </a:r>
          <a:endParaRPr lang="hu-HU" sz="1800" kern="1200" dirty="0"/>
        </a:p>
      </dsp:txBody>
      <dsp:txXfrm>
        <a:off x="42451" y="957533"/>
        <a:ext cx="2877754" cy="784710"/>
      </dsp:txXfrm>
    </dsp:sp>
    <dsp:sp modelId="{DE041E37-B9E4-48D8-BA8A-4927E31C944C}">
      <dsp:nvSpPr>
        <dsp:cNvPr id="0" name=""/>
        <dsp:cNvSpPr/>
      </dsp:nvSpPr>
      <dsp:spPr>
        <a:xfrm rot="5400000">
          <a:off x="5248282" y="-370490"/>
          <a:ext cx="695690" cy="526694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Esettanulmányok </a:t>
          </a:r>
          <a:endParaRPr lang="hu-H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u-HU" sz="1800" kern="1200" dirty="0"/>
        </a:p>
      </dsp:txBody>
      <dsp:txXfrm rot="-5400000">
        <a:off x="2962656" y="1949097"/>
        <a:ext cx="5232983" cy="627768"/>
      </dsp:txXfrm>
    </dsp:sp>
    <dsp:sp modelId="{BD858313-8D7E-412A-B0A1-00F9C875D1F3}">
      <dsp:nvSpPr>
        <dsp:cNvPr id="0" name=""/>
        <dsp:cNvSpPr/>
      </dsp:nvSpPr>
      <dsp:spPr>
        <a:xfrm>
          <a:off x="0" y="1828175"/>
          <a:ext cx="2962656" cy="8696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Milyen empirikus kapcsolat azonosítható az eszközök és hatásterületük között?</a:t>
          </a:r>
          <a:endParaRPr lang="hu-HU" sz="1800" kern="1200" dirty="0"/>
        </a:p>
      </dsp:txBody>
      <dsp:txXfrm>
        <a:off x="42451" y="1870626"/>
        <a:ext cx="2877754" cy="784710"/>
      </dsp:txXfrm>
    </dsp:sp>
    <dsp:sp modelId="{D5CED4E8-4FE9-4A65-B171-BDD0A4A306E1}">
      <dsp:nvSpPr>
        <dsp:cNvPr id="0" name=""/>
        <dsp:cNvSpPr/>
      </dsp:nvSpPr>
      <dsp:spPr>
        <a:xfrm rot="5400000">
          <a:off x="5248282" y="542602"/>
          <a:ext cx="695690" cy="526694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hu-HU" sz="1800" kern="1200" dirty="0" smtClean="0"/>
            <a:t>Hipotézis-mátrix felállítása</a:t>
          </a:r>
          <a:endParaRPr lang="hu-HU" sz="1800" kern="1200" dirty="0"/>
        </a:p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hu-HU" sz="1800" kern="1200" dirty="0" smtClean="0"/>
            <a:t>Kérdőíves felmérés</a:t>
          </a:r>
          <a:endParaRPr lang="hu-HU" sz="1800" kern="1200" dirty="0"/>
        </a:p>
      </dsp:txBody>
      <dsp:txXfrm rot="-5400000">
        <a:off x="2962656" y="2862190"/>
        <a:ext cx="5232983" cy="627768"/>
      </dsp:txXfrm>
    </dsp:sp>
    <dsp:sp modelId="{8F04B936-682D-417D-8EFB-E59F9FBA6293}">
      <dsp:nvSpPr>
        <dsp:cNvPr id="0" name=""/>
        <dsp:cNvSpPr/>
      </dsp:nvSpPr>
      <dsp:spPr>
        <a:xfrm>
          <a:off x="0" y="2741268"/>
          <a:ext cx="2962656" cy="8696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Milyen relációk igazolhatók az eszközök és a hatásterületük között?</a:t>
          </a:r>
          <a:endParaRPr lang="hu-HU" sz="1800" kern="1200" dirty="0"/>
        </a:p>
      </dsp:txBody>
      <dsp:txXfrm>
        <a:off x="42451" y="2783719"/>
        <a:ext cx="2877754" cy="784710"/>
      </dsp:txXfrm>
    </dsp:sp>
    <dsp:sp modelId="{00019B08-57A6-4839-8606-4C129FEF0934}">
      <dsp:nvSpPr>
        <dsp:cNvPr id="0" name=""/>
        <dsp:cNvSpPr/>
      </dsp:nvSpPr>
      <dsp:spPr>
        <a:xfrm rot="5400000">
          <a:off x="5248282" y="1455695"/>
          <a:ext cx="695690" cy="526694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Összefüggések és erősségük elemzése</a:t>
          </a:r>
          <a:endParaRPr lang="hu-H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Indikátorrendszer kidolgozása</a:t>
          </a:r>
          <a:endParaRPr lang="hu-HU" sz="1800" kern="1200" dirty="0"/>
        </a:p>
      </dsp:txBody>
      <dsp:txXfrm rot="-5400000">
        <a:off x="2962656" y="3775283"/>
        <a:ext cx="5232983" cy="627768"/>
      </dsp:txXfrm>
    </dsp:sp>
    <dsp:sp modelId="{66F1E08C-3F7B-4992-9A60-C81C2F9AE5C4}">
      <dsp:nvSpPr>
        <dsp:cNvPr id="0" name=""/>
        <dsp:cNvSpPr/>
      </dsp:nvSpPr>
      <dsp:spPr>
        <a:xfrm>
          <a:off x="0" y="3654361"/>
          <a:ext cx="2962656" cy="8696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Modellezhető-e ez a viszonyrendszer? </a:t>
          </a:r>
          <a:endParaRPr lang="hu-HU" sz="1800" kern="1200" dirty="0"/>
        </a:p>
      </dsp:txBody>
      <dsp:txXfrm>
        <a:off x="42451" y="3696812"/>
        <a:ext cx="2877754" cy="7847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98C16C-ED11-46A1-81D6-6998FBB514D6}">
      <dsp:nvSpPr>
        <dsp:cNvPr id="0" name=""/>
        <dsp:cNvSpPr/>
      </dsp:nvSpPr>
      <dsp:spPr>
        <a:xfrm rot="5400000">
          <a:off x="5248282" y="-2196676"/>
          <a:ext cx="695690" cy="5266944"/>
        </a:xfrm>
        <a:prstGeom prst="round2Same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Megfelelő gazdasági elemzési módszer kiválasztása</a:t>
          </a:r>
          <a:endParaRPr lang="hu-H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Tézisek</a:t>
          </a:r>
          <a:endParaRPr lang="hu-HU" sz="1800" kern="1200" dirty="0"/>
        </a:p>
      </dsp:txBody>
      <dsp:txXfrm rot="-5400000">
        <a:off x="2962656" y="122911"/>
        <a:ext cx="5232983" cy="627768"/>
      </dsp:txXfrm>
    </dsp:sp>
    <dsp:sp modelId="{113064EC-4152-497B-B1DF-543D1E714853}">
      <dsp:nvSpPr>
        <dsp:cNvPr id="0" name=""/>
        <dsp:cNvSpPr/>
      </dsp:nvSpPr>
      <dsp:spPr>
        <a:xfrm>
          <a:off x="0" y="1988"/>
          <a:ext cx="2962656" cy="869612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Milyen környezeti tényezők határozzák meg az önkormányzatok életét?</a:t>
          </a:r>
          <a:endParaRPr lang="hu-HU" sz="1800" kern="1200" dirty="0"/>
        </a:p>
      </dsp:txBody>
      <dsp:txXfrm>
        <a:off x="42451" y="44439"/>
        <a:ext cx="2877754" cy="784710"/>
      </dsp:txXfrm>
    </dsp:sp>
    <dsp:sp modelId="{0375B2EC-F279-4955-86F8-168ECB4DA36D}">
      <dsp:nvSpPr>
        <dsp:cNvPr id="0" name=""/>
        <dsp:cNvSpPr/>
      </dsp:nvSpPr>
      <dsp:spPr>
        <a:xfrm rot="5400000">
          <a:off x="5248282" y="-1283583"/>
          <a:ext cx="695690" cy="5266944"/>
        </a:xfrm>
        <a:prstGeom prst="round2SameRect">
          <a:avLst/>
        </a:prstGeom>
        <a:solidFill>
          <a:schemeClr val="bg1"/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Jogszabályi elemzés</a:t>
          </a:r>
          <a:endParaRPr lang="hu-H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Tézisek</a:t>
          </a:r>
          <a:endParaRPr lang="hu-HU" sz="1800" kern="1200" dirty="0"/>
        </a:p>
      </dsp:txBody>
      <dsp:txXfrm rot="-5400000">
        <a:off x="2962656" y="1036004"/>
        <a:ext cx="5232983" cy="627768"/>
      </dsp:txXfrm>
    </dsp:sp>
    <dsp:sp modelId="{1BD6DEEC-07F7-4EB3-A870-2186A5DB1D4C}">
      <dsp:nvSpPr>
        <dsp:cNvPr id="0" name=""/>
        <dsp:cNvSpPr/>
      </dsp:nvSpPr>
      <dsp:spPr>
        <a:xfrm>
          <a:off x="0" y="915082"/>
          <a:ext cx="2962656" cy="869612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Hogyan csoportosíthatók az önkormányzati eszközök? </a:t>
          </a:r>
          <a:endParaRPr lang="hu-HU" sz="1800" kern="1200" dirty="0"/>
        </a:p>
      </dsp:txBody>
      <dsp:txXfrm>
        <a:off x="42451" y="957533"/>
        <a:ext cx="2877754" cy="784710"/>
      </dsp:txXfrm>
    </dsp:sp>
    <dsp:sp modelId="{DE041E37-B9E4-48D8-BA8A-4927E31C944C}">
      <dsp:nvSpPr>
        <dsp:cNvPr id="0" name=""/>
        <dsp:cNvSpPr/>
      </dsp:nvSpPr>
      <dsp:spPr>
        <a:xfrm rot="5400000">
          <a:off x="5248282" y="-370490"/>
          <a:ext cx="695690" cy="526694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Esettanulmányok </a:t>
          </a:r>
          <a:endParaRPr lang="hu-H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u-HU" sz="1800" kern="1200" dirty="0"/>
        </a:p>
      </dsp:txBody>
      <dsp:txXfrm rot="-5400000">
        <a:off x="2962656" y="1949097"/>
        <a:ext cx="5232983" cy="627768"/>
      </dsp:txXfrm>
    </dsp:sp>
    <dsp:sp modelId="{BD858313-8D7E-412A-B0A1-00F9C875D1F3}">
      <dsp:nvSpPr>
        <dsp:cNvPr id="0" name=""/>
        <dsp:cNvSpPr/>
      </dsp:nvSpPr>
      <dsp:spPr>
        <a:xfrm>
          <a:off x="0" y="1828175"/>
          <a:ext cx="2962656" cy="869612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Milyen empirikus kapcsolat azonosítható az eszközök és hatásterületük között?</a:t>
          </a:r>
          <a:endParaRPr lang="hu-HU" sz="1800" kern="1200" dirty="0"/>
        </a:p>
      </dsp:txBody>
      <dsp:txXfrm>
        <a:off x="42451" y="1870626"/>
        <a:ext cx="2877754" cy="784710"/>
      </dsp:txXfrm>
    </dsp:sp>
    <dsp:sp modelId="{D5CED4E8-4FE9-4A65-B171-BDD0A4A306E1}">
      <dsp:nvSpPr>
        <dsp:cNvPr id="0" name=""/>
        <dsp:cNvSpPr/>
      </dsp:nvSpPr>
      <dsp:spPr>
        <a:xfrm rot="5400000">
          <a:off x="5248282" y="542602"/>
          <a:ext cx="695690" cy="526694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hu-HU" sz="1800" kern="1200" dirty="0" smtClean="0"/>
            <a:t>Hipotézis-mátrix felállítása</a:t>
          </a:r>
          <a:endParaRPr lang="hu-HU" sz="1800" kern="1200" dirty="0"/>
        </a:p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hu-HU" sz="1800" kern="1200" dirty="0" smtClean="0"/>
            <a:t>Kérdőíves felmérés</a:t>
          </a:r>
          <a:endParaRPr lang="hu-HU" sz="1800" kern="1200" dirty="0"/>
        </a:p>
      </dsp:txBody>
      <dsp:txXfrm rot="-5400000">
        <a:off x="2962656" y="2862190"/>
        <a:ext cx="5232983" cy="627768"/>
      </dsp:txXfrm>
    </dsp:sp>
    <dsp:sp modelId="{8F04B936-682D-417D-8EFB-E59F9FBA6293}">
      <dsp:nvSpPr>
        <dsp:cNvPr id="0" name=""/>
        <dsp:cNvSpPr/>
      </dsp:nvSpPr>
      <dsp:spPr>
        <a:xfrm>
          <a:off x="0" y="2741268"/>
          <a:ext cx="2962656" cy="8696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Milyen relációk igazolhatók az eszközök és a hatásterületük között?</a:t>
          </a:r>
          <a:endParaRPr lang="hu-HU" sz="1800" kern="1200" dirty="0"/>
        </a:p>
      </dsp:txBody>
      <dsp:txXfrm>
        <a:off x="42451" y="2783719"/>
        <a:ext cx="2877754" cy="784710"/>
      </dsp:txXfrm>
    </dsp:sp>
    <dsp:sp modelId="{00019B08-57A6-4839-8606-4C129FEF0934}">
      <dsp:nvSpPr>
        <dsp:cNvPr id="0" name=""/>
        <dsp:cNvSpPr/>
      </dsp:nvSpPr>
      <dsp:spPr>
        <a:xfrm rot="5400000">
          <a:off x="5248282" y="1455695"/>
          <a:ext cx="695690" cy="526694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Összefüggések és erősségük elemzése</a:t>
          </a:r>
          <a:endParaRPr lang="hu-H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Indikátorrendszer kidolgozása</a:t>
          </a:r>
          <a:endParaRPr lang="hu-HU" sz="1800" kern="1200" dirty="0"/>
        </a:p>
      </dsp:txBody>
      <dsp:txXfrm rot="-5400000">
        <a:off x="2962656" y="3775283"/>
        <a:ext cx="5232983" cy="627768"/>
      </dsp:txXfrm>
    </dsp:sp>
    <dsp:sp modelId="{66F1E08C-3F7B-4992-9A60-C81C2F9AE5C4}">
      <dsp:nvSpPr>
        <dsp:cNvPr id="0" name=""/>
        <dsp:cNvSpPr/>
      </dsp:nvSpPr>
      <dsp:spPr>
        <a:xfrm>
          <a:off x="0" y="3654361"/>
          <a:ext cx="2962656" cy="8696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Modellezhető-e ez a viszonyrendszer? </a:t>
          </a:r>
          <a:endParaRPr lang="hu-HU" sz="1800" kern="1200" dirty="0"/>
        </a:p>
      </dsp:txBody>
      <dsp:txXfrm>
        <a:off x="42451" y="3696812"/>
        <a:ext cx="2877754" cy="78471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98C16C-ED11-46A1-81D6-6998FBB514D6}">
      <dsp:nvSpPr>
        <dsp:cNvPr id="0" name=""/>
        <dsp:cNvSpPr/>
      </dsp:nvSpPr>
      <dsp:spPr>
        <a:xfrm rot="5400000">
          <a:off x="5248282" y="-2196676"/>
          <a:ext cx="695690" cy="5266944"/>
        </a:xfrm>
        <a:prstGeom prst="round2Same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Megfelelő gazdasági elemzési módszer kiválasztása</a:t>
          </a:r>
          <a:endParaRPr lang="hu-H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Tézisek</a:t>
          </a:r>
          <a:endParaRPr lang="hu-HU" sz="1800" kern="1200" dirty="0"/>
        </a:p>
      </dsp:txBody>
      <dsp:txXfrm rot="-5400000">
        <a:off x="2962656" y="122911"/>
        <a:ext cx="5232983" cy="627768"/>
      </dsp:txXfrm>
    </dsp:sp>
    <dsp:sp modelId="{113064EC-4152-497B-B1DF-543D1E714853}">
      <dsp:nvSpPr>
        <dsp:cNvPr id="0" name=""/>
        <dsp:cNvSpPr/>
      </dsp:nvSpPr>
      <dsp:spPr>
        <a:xfrm>
          <a:off x="0" y="1988"/>
          <a:ext cx="2962656" cy="869612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Milyen környezeti tényezők határozzák meg az önkormányzatok életét?</a:t>
          </a:r>
          <a:endParaRPr lang="hu-HU" sz="1800" kern="1200" dirty="0"/>
        </a:p>
      </dsp:txBody>
      <dsp:txXfrm>
        <a:off x="42451" y="44439"/>
        <a:ext cx="2877754" cy="784710"/>
      </dsp:txXfrm>
    </dsp:sp>
    <dsp:sp modelId="{0375B2EC-F279-4955-86F8-168ECB4DA36D}">
      <dsp:nvSpPr>
        <dsp:cNvPr id="0" name=""/>
        <dsp:cNvSpPr/>
      </dsp:nvSpPr>
      <dsp:spPr>
        <a:xfrm rot="5400000">
          <a:off x="5248282" y="-1283583"/>
          <a:ext cx="695690" cy="5266944"/>
        </a:xfrm>
        <a:prstGeom prst="round2SameRect">
          <a:avLst/>
        </a:prstGeom>
        <a:solidFill>
          <a:schemeClr val="bg1"/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Jogszabályi elemzés</a:t>
          </a:r>
          <a:endParaRPr lang="hu-H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Tézisek</a:t>
          </a:r>
          <a:endParaRPr lang="hu-HU" sz="1800" kern="1200" dirty="0"/>
        </a:p>
      </dsp:txBody>
      <dsp:txXfrm rot="-5400000">
        <a:off x="2962656" y="1036004"/>
        <a:ext cx="5232983" cy="627768"/>
      </dsp:txXfrm>
    </dsp:sp>
    <dsp:sp modelId="{1BD6DEEC-07F7-4EB3-A870-2186A5DB1D4C}">
      <dsp:nvSpPr>
        <dsp:cNvPr id="0" name=""/>
        <dsp:cNvSpPr/>
      </dsp:nvSpPr>
      <dsp:spPr>
        <a:xfrm>
          <a:off x="0" y="915082"/>
          <a:ext cx="2962656" cy="869612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Hogyan csoportosíthatók az önkormányzati eszközök? </a:t>
          </a:r>
          <a:endParaRPr lang="hu-HU" sz="1800" kern="1200" dirty="0"/>
        </a:p>
      </dsp:txBody>
      <dsp:txXfrm>
        <a:off x="42451" y="957533"/>
        <a:ext cx="2877754" cy="784710"/>
      </dsp:txXfrm>
    </dsp:sp>
    <dsp:sp modelId="{DE041E37-B9E4-48D8-BA8A-4927E31C944C}">
      <dsp:nvSpPr>
        <dsp:cNvPr id="0" name=""/>
        <dsp:cNvSpPr/>
      </dsp:nvSpPr>
      <dsp:spPr>
        <a:xfrm rot="5400000">
          <a:off x="5248282" y="-370490"/>
          <a:ext cx="695690" cy="5266944"/>
        </a:xfrm>
        <a:prstGeom prst="round2Same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Esettanulmányok </a:t>
          </a:r>
          <a:endParaRPr lang="hu-H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u-HU" sz="1800" kern="1200" dirty="0"/>
        </a:p>
      </dsp:txBody>
      <dsp:txXfrm rot="-5400000">
        <a:off x="2962656" y="1949097"/>
        <a:ext cx="5232983" cy="627768"/>
      </dsp:txXfrm>
    </dsp:sp>
    <dsp:sp modelId="{BD858313-8D7E-412A-B0A1-00F9C875D1F3}">
      <dsp:nvSpPr>
        <dsp:cNvPr id="0" name=""/>
        <dsp:cNvSpPr/>
      </dsp:nvSpPr>
      <dsp:spPr>
        <a:xfrm>
          <a:off x="0" y="1828175"/>
          <a:ext cx="2962656" cy="869612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Milyen empirikus kapcsolat azonosítható az eszközök és hatásterületük között?</a:t>
          </a:r>
          <a:endParaRPr lang="hu-HU" sz="1800" kern="1200" dirty="0"/>
        </a:p>
      </dsp:txBody>
      <dsp:txXfrm>
        <a:off x="42451" y="1870626"/>
        <a:ext cx="2877754" cy="784710"/>
      </dsp:txXfrm>
    </dsp:sp>
    <dsp:sp modelId="{D5CED4E8-4FE9-4A65-B171-BDD0A4A306E1}">
      <dsp:nvSpPr>
        <dsp:cNvPr id="0" name=""/>
        <dsp:cNvSpPr/>
      </dsp:nvSpPr>
      <dsp:spPr>
        <a:xfrm rot="5400000">
          <a:off x="5248282" y="542602"/>
          <a:ext cx="695690" cy="526694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hu-HU" sz="1800" kern="1200" dirty="0" smtClean="0"/>
            <a:t>Hipotézis-mátrix felállítása</a:t>
          </a:r>
          <a:endParaRPr lang="hu-HU" sz="1800" kern="1200" dirty="0"/>
        </a:p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hu-HU" sz="1800" kern="1200" dirty="0" smtClean="0"/>
            <a:t>Kérdőíves felmérés</a:t>
          </a:r>
          <a:endParaRPr lang="hu-HU" sz="1800" kern="1200" dirty="0"/>
        </a:p>
      </dsp:txBody>
      <dsp:txXfrm rot="-5400000">
        <a:off x="2962656" y="2862190"/>
        <a:ext cx="5232983" cy="627768"/>
      </dsp:txXfrm>
    </dsp:sp>
    <dsp:sp modelId="{8F04B936-682D-417D-8EFB-E59F9FBA6293}">
      <dsp:nvSpPr>
        <dsp:cNvPr id="0" name=""/>
        <dsp:cNvSpPr/>
      </dsp:nvSpPr>
      <dsp:spPr>
        <a:xfrm>
          <a:off x="0" y="2741268"/>
          <a:ext cx="2962656" cy="869612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Milyen relációk igazolhatók az eszközök és a hatásterületük között?</a:t>
          </a:r>
          <a:endParaRPr lang="hu-HU" sz="1800" kern="1200" dirty="0"/>
        </a:p>
      </dsp:txBody>
      <dsp:txXfrm>
        <a:off x="42451" y="2783719"/>
        <a:ext cx="2877754" cy="784710"/>
      </dsp:txXfrm>
    </dsp:sp>
    <dsp:sp modelId="{00019B08-57A6-4839-8606-4C129FEF0934}">
      <dsp:nvSpPr>
        <dsp:cNvPr id="0" name=""/>
        <dsp:cNvSpPr/>
      </dsp:nvSpPr>
      <dsp:spPr>
        <a:xfrm rot="5400000">
          <a:off x="5248282" y="1455695"/>
          <a:ext cx="695690" cy="526694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Összefüggések és erősségük elemzése</a:t>
          </a:r>
          <a:endParaRPr lang="hu-H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Indikátorrendszer kidolgozása</a:t>
          </a:r>
          <a:endParaRPr lang="hu-HU" sz="1800" kern="1200" dirty="0"/>
        </a:p>
      </dsp:txBody>
      <dsp:txXfrm rot="-5400000">
        <a:off x="2962656" y="3775283"/>
        <a:ext cx="5232983" cy="627768"/>
      </dsp:txXfrm>
    </dsp:sp>
    <dsp:sp modelId="{66F1E08C-3F7B-4992-9A60-C81C2F9AE5C4}">
      <dsp:nvSpPr>
        <dsp:cNvPr id="0" name=""/>
        <dsp:cNvSpPr/>
      </dsp:nvSpPr>
      <dsp:spPr>
        <a:xfrm>
          <a:off x="0" y="3654361"/>
          <a:ext cx="2962656" cy="8696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Modellezhető-e ez a viszonyrendszer? </a:t>
          </a:r>
          <a:endParaRPr lang="hu-HU" sz="1800" kern="1200" dirty="0"/>
        </a:p>
      </dsp:txBody>
      <dsp:txXfrm>
        <a:off x="42451" y="3696812"/>
        <a:ext cx="2877754" cy="78471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75B2EC-F279-4955-86F8-168ECB4DA36D}">
      <dsp:nvSpPr>
        <dsp:cNvPr id="0" name=""/>
        <dsp:cNvSpPr/>
      </dsp:nvSpPr>
      <dsp:spPr>
        <a:xfrm rot="5400000">
          <a:off x="1545382" y="-627938"/>
          <a:ext cx="252953" cy="157351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 val="35000"/>
            </a:schemeClr>
          </a:solidFill>
          <a:prstDash val="solid"/>
        </a:ln>
        <a:effectLst>
          <a:outerShdw dist="50800" sx="1000" sy="1000" algn="ctr" rotWithShape="0">
            <a:srgbClr val="000000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222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500" kern="1200" dirty="0" smtClean="0">
              <a:solidFill>
                <a:schemeClr val="bg1">
                  <a:lumMod val="50000"/>
                </a:schemeClr>
              </a:solidFill>
            </a:rPr>
            <a:t>Jogszabályi elemzés</a:t>
          </a:r>
          <a:endParaRPr lang="hu-HU" sz="500" kern="1200" dirty="0">
            <a:solidFill>
              <a:schemeClr val="bg1">
                <a:lumMod val="50000"/>
              </a:schemeClr>
            </a:solidFill>
          </a:endParaRPr>
        </a:p>
      </dsp:txBody>
      <dsp:txXfrm rot="-5400000">
        <a:off x="885102" y="44690"/>
        <a:ext cx="1561166" cy="228257"/>
      </dsp:txXfrm>
    </dsp:sp>
    <dsp:sp modelId="{1BD6DEEC-07F7-4EB3-A870-2186A5DB1D4C}">
      <dsp:nvSpPr>
        <dsp:cNvPr id="0" name=""/>
        <dsp:cNvSpPr/>
      </dsp:nvSpPr>
      <dsp:spPr>
        <a:xfrm>
          <a:off x="0" y="723"/>
          <a:ext cx="885101" cy="31619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 val="35000"/>
            </a:schemeClr>
          </a:solidFill>
          <a:prstDash val="solid"/>
        </a:ln>
        <a:effectLst>
          <a:outerShdw dist="50800" sx="1000" sy="1000" algn="ctr" rotWithShape="0">
            <a:srgbClr val="000000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9525" rIns="19050" bIns="9525" numCol="1" spcCol="1270" anchor="ctr" anchorCtr="0">
          <a:noAutofit/>
        </a:bodyPr>
        <a:lstStyle/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>
              <a:solidFill>
                <a:schemeClr val="bg1">
                  <a:lumMod val="50000"/>
                </a:schemeClr>
              </a:solidFill>
            </a:rPr>
            <a:t>Hogyan csoportosíthatók az önkormányzati eszközök? </a:t>
          </a:r>
          <a:endParaRPr lang="hu-HU" sz="5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15435" y="16158"/>
        <a:ext cx="854231" cy="285321"/>
      </dsp:txXfrm>
    </dsp:sp>
    <dsp:sp modelId="{DE041E37-B9E4-48D8-BA8A-4927E31C944C}">
      <dsp:nvSpPr>
        <dsp:cNvPr id="0" name=""/>
        <dsp:cNvSpPr/>
      </dsp:nvSpPr>
      <dsp:spPr>
        <a:xfrm rot="5400000">
          <a:off x="1545382" y="-295936"/>
          <a:ext cx="252953" cy="157351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 val="35000"/>
            </a:schemeClr>
          </a:solidFill>
          <a:prstDash val="solid"/>
        </a:ln>
        <a:effectLst>
          <a:outerShdw dist="50800" sx="1000" sy="1000" algn="ctr" rotWithShape="0">
            <a:srgbClr val="000000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222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500" kern="1200" dirty="0" smtClean="0">
              <a:solidFill>
                <a:schemeClr val="bg1">
                  <a:lumMod val="50000"/>
                </a:schemeClr>
              </a:solidFill>
            </a:rPr>
            <a:t>Jogszabályi elemzés</a:t>
          </a:r>
          <a:endParaRPr lang="hu-HU" sz="500" kern="1200" dirty="0">
            <a:solidFill>
              <a:schemeClr val="bg1">
                <a:lumMod val="50000"/>
              </a:schemeClr>
            </a:solidFill>
          </a:endParaRPr>
        </a:p>
        <a:p>
          <a:pPr marL="57150" lvl="1" indent="-57150" algn="l" defTabSz="222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500" kern="1200" dirty="0" smtClean="0">
              <a:solidFill>
                <a:schemeClr val="bg1">
                  <a:lumMod val="50000"/>
                </a:schemeClr>
              </a:solidFill>
            </a:rPr>
            <a:t>Esettanulmány</a:t>
          </a:r>
          <a:endParaRPr lang="hu-HU" sz="500" kern="1200" dirty="0">
            <a:solidFill>
              <a:schemeClr val="bg1">
                <a:lumMod val="50000"/>
              </a:schemeClr>
            </a:solidFill>
          </a:endParaRPr>
        </a:p>
      </dsp:txBody>
      <dsp:txXfrm rot="-5400000">
        <a:off x="885102" y="376692"/>
        <a:ext cx="1561166" cy="228257"/>
      </dsp:txXfrm>
    </dsp:sp>
    <dsp:sp modelId="{BD858313-8D7E-412A-B0A1-00F9C875D1F3}">
      <dsp:nvSpPr>
        <dsp:cNvPr id="0" name=""/>
        <dsp:cNvSpPr/>
      </dsp:nvSpPr>
      <dsp:spPr>
        <a:xfrm>
          <a:off x="0" y="332724"/>
          <a:ext cx="885101" cy="31619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 val="35000"/>
            </a:schemeClr>
          </a:solidFill>
          <a:prstDash val="solid"/>
        </a:ln>
        <a:effectLst>
          <a:outerShdw dist="50800" sx="1000" sy="1000" algn="ctr" rotWithShape="0">
            <a:srgbClr val="000000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9525" rIns="19050" bIns="9525" numCol="1" spcCol="1270" anchor="ctr" anchorCtr="0">
          <a:noAutofit/>
        </a:bodyPr>
        <a:lstStyle/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>
              <a:solidFill>
                <a:schemeClr val="bg1">
                  <a:lumMod val="50000"/>
                </a:schemeClr>
              </a:solidFill>
            </a:rPr>
            <a:t>Minden környezeti tényezőhöz rendelhetőek hatásos eszközök?</a:t>
          </a:r>
          <a:endParaRPr lang="hu-HU" sz="5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15435" y="348159"/>
        <a:ext cx="854231" cy="285321"/>
      </dsp:txXfrm>
    </dsp:sp>
    <dsp:sp modelId="{910E18FB-2914-4883-825C-67E6F2438DDC}">
      <dsp:nvSpPr>
        <dsp:cNvPr id="0" name=""/>
        <dsp:cNvSpPr/>
      </dsp:nvSpPr>
      <dsp:spPr>
        <a:xfrm rot="5400000">
          <a:off x="1545382" y="36064"/>
          <a:ext cx="252953" cy="1573514"/>
        </a:xfrm>
        <a:prstGeom prst="round2SameRect">
          <a:avLst/>
        </a:prstGeom>
        <a:solidFill>
          <a:schemeClr val="bg1"/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 val="35000"/>
            </a:schemeClr>
          </a:solidFill>
          <a:prstDash val="solid"/>
        </a:ln>
        <a:effectLst>
          <a:outerShdw dist="50800" sx="1000" sy="1000" algn="ctr" rotWithShape="0">
            <a:srgbClr val="000000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222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500" kern="1200" dirty="0" smtClean="0">
              <a:solidFill>
                <a:schemeClr val="bg1">
                  <a:lumMod val="50000"/>
                </a:schemeClr>
              </a:solidFill>
            </a:rPr>
            <a:t>Felmérés</a:t>
          </a:r>
          <a:endParaRPr lang="hu-HU" sz="500" kern="1200" dirty="0">
            <a:solidFill>
              <a:schemeClr val="bg1">
                <a:lumMod val="50000"/>
              </a:schemeClr>
            </a:solidFill>
          </a:endParaRPr>
        </a:p>
      </dsp:txBody>
      <dsp:txXfrm rot="-5400000">
        <a:off x="885102" y="708692"/>
        <a:ext cx="1561166" cy="228257"/>
      </dsp:txXfrm>
    </dsp:sp>
    <dsp:sp modelId="{6BD9F109-644E-4AD4-8F80-5D333CA5D50D}">
      <dsp:nvSpPr>
        <dsp:cNvPr id="0" name=""/>
        <dsp:cNvSpPr/>
      </dsp:nvSpPr>
      <dsp:spPr>
        <a:xfrm>
          <a:off x="0" y="664725"/>
          <a:ext cx="885101" cy="316191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 val="35000"/>
            </a:schemeClr>
          </a:solidFill>
          <a:prstDash val="solid"/>
        </a:ln>
        <a:effectLst>
          <a:outerShdw dist="50800" sx="1000" sy="1000" algn="ctr" rotWithShape="0">
            <a:srgbClr val="000000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9525" rIns="19050" bIns="9525" numCol="1" spcCol="1270" anchor="ctr" anchorCtr="0">
          <a:noAutofit/>
        </a:bodyPr>
        <a:lstStyle/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>
              <a:solidFill>
                <a:schemeClr val="bg1">
                  <a:lumMod val="50000"/>
                </a:schemeClr>
              </a:solidFill>
            </a:rPr>
            <a:t>Minden környezeti tényezőhöz csak egy eszköz rendelhető?</a:t>
          </a:r>
          <a:endParaRPr lang="hu-HU" sz="5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15435" y="680160"/>
        <a:ext cx="854231" cy="285321"/>
      </dsp:txXfrm>
    </dsp:sp>
    <dsp:sp modelId="{D5CED4E8-4FE9-4A65-B171-BDD0A4A306E1}">
      <dsp:nvSpPr>
        <dsp:cNvPr id="0" name=""/>
        <dsp:cNvSpPr/>
      </dsp:nvSpPr>
      <dsp:spPr>
        <a:xfrm rot="5400000">
          <a:off x="1545382" y="368065"/>
          <a:ext cx="252953" cy="157351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 val="35000"/>
            </a:schemeClr>
          </a:solidFill>
          <a:prstDash val="solid"/>
        </a:ln>
        <a:effectLst>
          <a:outerShdw dist="50800" sx="1000" sy="1000" algn="ctr" rotWithShape="0">
            <a:srgbClr val="000000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222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500" kern="1200" dirty="0" smtClean="0">
              <a:solidFill>
                <a:schemeClr val="bg1">
                  <a:lumMod val="50000"/>
                </a:schemeClr>
              </a:solidFill>
            </a:rPr>
            <a:t>Esettanulmányok</a:t>
          </a:r>
          <a:endParaRPr lang="hu-HU" sz="500" kern="1200" dirty="0">
            <a:solidFill>
              <a:schemeClr val="bg1">
                <a:lumMod val="50000"/>
              </a:schemeClr>
            </a:solidFill>
          </a:endParaRPr>
        </a:p>
      </dsp:txBody>
      <dsp:txXfrm rot="-5400000">
        <a:off x="885102" y="1040693"/>
        <a:ext cx="1561166" cy="228257"/>
      </dsp:txXfrm>
    </dsp:sp>
    <dsp:sp modelId="{8F04B936-682D-417D-8EFB-E59F9FBA6293}">
      <dsp:nvSpPr>
        <dsp:cNvPr id="0" name=""/>
        <dsp:cNvSpPr/>
      </dsp:nvSpPr>
      <dsp:spPr>
        <a:xfrm>
          <a:off x="0" y="996726"/>
          <a:ext cx="885101" cy="31619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 val="35000"/>
            </a:schemeClr>
          </a:solidFill>
          <a:prstDash val="solid"/>
        </a:ln>
        <a:effectLst>
          <a:outerShdw dist="50800" sx="1000" sy="1000" algn="ctr" rotWithShape="0">
            <a:srgbClr val="000000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9525" rIns="19050" bIns="9525" numCol="1" spcCol="1270" anchor="ctr" anchorCtr="0">
          <a:noAutofit/>
        </a:bodyPr>
        <a:lstStyle/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>
              <a:solidFill>
                <a:schemeClr val="bg1">
                  <a:lumMod val="50000"/>
                </a:schemeClr>
              </a:solidFill>
            </a:rPr>
            <a:t>Hogyan hatnak ezek egymásra?</a:t>
          </a:r>
          <a:endParaRPr lang="hu-HU" sz="5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15435" y="1012161"/>
        <a:ext cx="854231" cy="285321"/>
      </dsp:txXfrm>
    </dsp:sp>
    <dsp:sp modelId="{00019B08-57A6-4839-8606-4C129FEF0934}">
      <dsp:nvSpPr>
        <dsp:cNvPr id="0" name=""/>
        <dsp:cNvSpPr/>
      </dsp:nvSpPr>
      <dsp:spPr>
        <a:xfrm rot="5400000">
          <a:off x="1545382" y="700066"/>
          <a:ext cx="252953" cy="1573514"/>
        </a:xfrm>
        <a:prstGeom prst="round2Same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 val="35000"/>
            </a:schemeClr>
          </a:solidFill>
          <a:prstDash val="solid"/>
        </a:ln>
        <a:effectLst>
          <a:outerShdw dist="50800" sx="1000" sy="1000" algn="ctr" rotWithShape="0">
            <a:srgbClr val="000000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222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500" kern="1200" dirty="0" smtClean="0">
              <a:solidFill>
                <a:schemeClr val="bg1">
                  <a:lumMod val="50000"/>
                </a:schemeClr>
              </a:solidFill>
            </a:rPr>
            <a:t>Indikátorrendszer kidolgozása</a:t>
          </a:r>
          <a:endParaRPr lang="hu-HU" sz="500" kern="1200" dirty="0">
            <a:solidFill>
              <a:schemeClr val="bg1">
                <a:lumMod val="50000"/>
              </a:schemeClr>
            </a:solidFill>
          </a:endParaRPr>
        </a:p>
      </dsp:txBody>
      <dsp:txXfrm rot="-5400000">
        <a:off x="885102" y="1372694"/>
        <a:ext cx="1561166" cy="228257"/>
      </dsp:txXfrm>
    </dsp:sp>
    <dsp:sp modelId="{66F1E08C-3F7B-4992-9A60-C81C2F9AE5C4}">
      <dsp:nvSpPr>
        <dsp:cNvPr id="0" name=""/>
        <dsp:cNvSpPr/>
      </dsp:nvSpPr>
      <dsp:spPr>
        <a:xfrm>
          <a:off x="0" y="1328728"/>
          <a:ext cx="885101" cy="316191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 val="35000"/>
            </a:schemeClr>
          </a:solidFill>
          <a:prstDash val="solid"/>
        </a:ln>
        <a:effectLst>
          <a:outerShdw dist="50800" sx="1000" sy="1000" algn="ctr" rotWithShape="0">
            <a:srgbClr val="000000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9525" rIns="19050" bIns="9525" numCol="1" spcCol="1270" anchor="ctr" anchorCtr="0">
          <a:noAutofit/>
        </a:bodyPr>
        <a:lstStyle/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00" kern="1200" dirty="0" smtClean="0">
              <a:solidFill>
                <a:schemeClr val="bg1">
                  <a:lumMod val="50000"/>
                </a:schemeClr>
              </a:solidFill>
            </a:rPr>
            <a:t>Modellezhető-e ez a viszonyrendszer? </a:t>
          </a:r>
          <a:endParaRPr lang="hu-HU" sz="5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15435" y="1344163"/>
        <a:ext cx="854231" cy="2853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2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502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955DD-2327-4F05-861E-2846149D405F}" type="datetimeFigureOut">
              <a:rPr lang="hu-HU" smtClean="0"/>
              <a:pPr/>
              <a:t>2013.11.22.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547703"/>
            <a:ext cx="2971800" cy="502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9547703"/>
            <a:ext cx="2971800" cy="502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A630B0-6A14-4BB5-A7D3-4538027EC73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777051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2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2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362089-AF35-4BE7-941E-0A095A59240A}" type="datetimeFigureOut">
              <a:rPr lang="hu-HU" smtClean="0"/>
              <a:pPr/>
              <a:t>2013.11.22.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54063"/>
            <a:ext cx="5022850" cy="3768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774724"/>
            <a:ext cx="5486400" cy="45234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547703"/>
            <a:ext cx="2971800" cy="502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9547703"/>
            <a:ext cx="2971800" cy="502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40EF5-5796-463E-BDC4-C21A9062EE8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30829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40EF5-5796-463E-BDC4-C21A9062EE80}" type="slidenum">
              <a:rPr lang="hu-HU" smtClean="0"/>
              <a:pPr/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Csoportosítás</a:t>
            </a:r>
            <a:r>
              <a:rPr lang="hu-HU" baseline="0" dirty="0" smtClean="0"/>
              <a:t> teljes körűségét igazolni kéne.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40EF5-5796-463E-BDC4-C21A9062EE80}" type="slidenum">
              <a:rPr lang="hu-HU" smtClean="0"/>
              <a:pPr/>
              <a:t>18</a:t>
            </a:fld>
            <a:endParaRPr lang="hu-H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40EF5-5796-463E-BDC4-C21A9062EE80}" type="slidenum">
              <a:rPr lang="hu-HU" smtClean="0"/>
              <a:pPr/>
              <a:t>20</a:t>
            </a:fld>
            <a:endParaRPr lang="hu-H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Indikátor: Minél kevesebb</a:t>
            </a:r>
            <a:r>
              <a:rPr lang="hu-HU" baseline="0" dirty="0" smtClean="0"/>
              <a:t> input adatból minél több indikátort generálni. Összefüggéseket egymásra hatást matematikai eszközökkel leválasztani!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40EF5-5796-463E-BDC4-C21A9062EE80}" type="slidenum">
              <a:rPr lang="hu-HU" smtClean="0"/>
              <a:pPr/>
              <a:t>21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Csoportosítás</a:t>
            </a:r>
            <a:r>
              <a:rPr lang="hu-HU" baseline="0" dirty="0" smtClean="0"/>
              <a:t> teljes körűségét igazolni kéne.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40EF5-5796-463E-BDC4-C21A9062EE80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Csoportosítás</a:t>
            </a:r>
            <a:r>
              <a:rPr lang="hu-HU" baseline="0" dirty="0" smtClean="0"/>
              <a:t> teljes körűségét igazolni kéne.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40EF5-5796-463E-BDC4-C21A9062EE80}" type="slidenum">
              <a:rPr lang="hu-HU" smtClean="0"/>
              <a:pPr/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Relációkat</a:t>
            </a:r>
            <a:r>
              <a:rPr lang="hu-HU" baseline="0" dirty="0" smtClean="0"/>
              <a:t> lekövetni valamilyen felméréssel (online kérdőív?)</a:t>
            </a:r>
          </a:p>
          <a:p>
            <a:r>
              <a:rPr lang="hu-HU" baseline="0" dirty="0" smtClean="0"/>
              <a:t>Ez alapján (?) súlyozni, a hatás intenzitása szerint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40EF5-5796-463E-BDC4-C21A9062EE80}" type="slidenum">
              <a:rPr lang="hu-HU" smtClean="0"/>
              <a:pPr/>
              <a:t>4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Csoportosítás</a:t>
            </a:r>
            <a:r>
              <a:rPr lang="hu-HU" baseline="0" dirty="0" smtClean="0"/>
              <a:t> teljes körűségét igazolni kéne.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40EF5-5796-463E-BDC4-C21A9062EE80}" type="slidenum">
              <a:rPr lang="hu-HU" smtClean="0"/>
              <a:pPr/>
              <a:t>5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Relációkat</a:t>
            </a:r>
            <a:r>
              <a:rPr lang="hu-HU" baseline="0" dirty="0" smtClean="0"/>
              <a:t> lekövetni valamilyen felméréssel (online kérdőív?)</a:t>
            </a:r>
          </a:p>
          <a:p>
            <a:r>
              <a:rPr lang="hu-HU" baseline="0" dirty="0" smtClean="0"/>
              <a:t>Ez alapján (?) súlyozni, a hatás intenzitása szerint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40EF5-5796-463E-BDC4-C21A9062EE80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Csoportosítás</a:t>
            </a:r>
            <a:r>
              <a:rPr lang="hu-HU" baseline="0" dirty="0" smtClean="0"/>
              <a:t> teljes körűségét igazolni kéne.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40EF5-5796-463E-BDC4-C21A9062EE80}" type="slidenum">
              <a:rPr lang="hu-HU" smtClean="0"/>
              <a:pPr/>
              <a:t>7</a:t>
            </a:fld>
            <a:endParaRPr 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Mi</a:t>
            </a:r>
            <a:r>
              <a:rPr lang="hu-HU" baseline="0" dirty="0" smtClean="0"/>
              <a:t> az életminőség? Irodalom!</a:t>
            </a:r>
          </a:p>
          <a:p>
            <a:r>
              <a:rPr lang="hu-HU" baseline="0" dirty="0" smtClean="0"/>
              <a:t>Esettanulmányok két-három település </a:t>
            </a:r>
            <a:r>
              <a:rPr lang="hu-HU" baseline="0" dirty="0" smtClean="0">
                <a:sym typeface="Wingdings" pitchFamily="2" charset="2"/>
              </a:rPr>
              <a:t> mélyszántás</a:t>
            </a:r>
          </a:p>
          <a:p>
            <a:r>
              <a:rPr lang="hu-HU" baseline="0" dirty="0" smtClean="0">
                <a:sym typeface="Wingdings" pitchFamily="2" charset="2"/>
              </a:rPr>
              <a:t>Környezet „rétegei” helyi, regionális,…. globális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40EF5-5796-463E-BDC4-C21A9062EE80}" type="slidenum">
              <a:rPr lang="hu-HU" smtClean="0"/>
              <a:pPr/>
              <a:t>8</a:t>
            </a:fld>
            <a:endParaRPr 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Csoportosítás</a:t>
            </a:r>
            <a:r>
              <a:rPr lang="hu-HU" baseline="0" dirty="0" smtClean="0"/>
              <a:t> teljes körűségét igazolni kéne.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40EF5-5796-463E-BDC4-C21A9062EE80}" type="slidenum">
              <a:rPr lang="hu-HU" smtClean="0"/>
              <a:pPr/>
              <a:t>9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0E92-22CF-47DB-90E6-139AD95DF0F4}" type="datetimeFigureOut">
              <a:rPr lang="hu-HU" smtClean="0"/>
              <a:pPr/>
              <a:t>2013.11.22.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C805-28A3-48FF-B0F3-8C143DDC73C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pull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0E92-22CF-47DB-90E6-139AD95DF0F4}" type="datetimeFigureOut">
              <a:rPr lang="hu-HU" smtClean="0"/>
              <a:pPr/>
              <a:t>2013.11.22.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C805-28A3-48FF-B0F3-8C143DDC73C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pull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0E92-22CF-47DB-90E6-139AD95DF0F4}" type="datetimeFigureOut">
              <a:rPr lang="hu-HU" smtClean="0"/>
              <a:pPr/>
              <a:t>2013.11.22.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C805-28A3-48FF-B0F3-8C143DDC73C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pull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2060"/>
                </a:solidFill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0E92-22CF-47DB-90E6-139AD95DF0F4}" type="datetimeFigureOut">
              <a:rPr lang="hu-HU" smtClean="0"/>
              <a:pPr/>
              <a:t>2013.11.22.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C805-28A3-48FF-B0F3-8C143DDC73C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pull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0E92-22CF-47DB-90E6-139AD95DF0F4}" type="datetimeFigureOut">
              <a:rPr lang="hu-HU" smtClean="0"/>
              <a:pPr/>
              <a:t>2013.11.22.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C805-28A3-48FF-B0F3-8C143DDC73C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pull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0E92-22CF-47DB-90E6-139AD95DF0F4}" type="datetimeFigureOut">
              <a:rPr lang="hu-HU" smtClean="0"/>
              <a:pPr/>
              <a:t>2013.11.22.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C805-28A3-48FF-B0F3-8C143DDC73C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pull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0E92-22CF-47DB-90E6-139AD95DF0F4}" type="datetimeFigureOut">
              <a:rPr lang="hu-HU" smtClean="0"/>
              <a:pPr/>
              <a:t>2013.11.22.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C805-28A3-48FF-B0F3-8C143DDC73C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pull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0E92-22CF-47DB-90E6-139AD95DF0F4}" type="datetimeFigureOut">
              <a:rPr lang="hu-HU" smtClean="0"/>
              <a:pPr/>
              <a:t>2013.11.22.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C805-28A3-48FF-B0F3-8C143DDC73C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pull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0E92-22CF-47DB-90E6-139AD95DF0F4}" type="datetimeFigureOut">
              <a:rPr lang="hu-HU" smtClean="0"/>
              <a:pPr/>
              <a:t>2013.11.22.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C805-28A3-48FF-B0F3-8C143DDC73C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pull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0E92-22CF-47DB-90E6-139AD95DF0F4}" type="datetimeFigureOut">
              <a:rPr lang="hu-HU" smtClean="0"/>
              <a:pPr/>
              <a:t>2013.11.22.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C805-28A3-48FF-B0F3-8C143DDC73C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pull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0E92-22CF-47DB-90E6-139AD95DF0F4}" type="datetimeFigureOut">
              <a:rPr lang="hu-HU" smtClean="0"/>
              <a:pPr/>
              <a:t>2013.11.22.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C805-28A3-48FF-B0F3-8C143DDC73C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pull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0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60E92-22CF-47DB-90E6-139AD95DF0F4}" type="datetimeFigureOut">
              <a:rPr lang="hu-HU" smtClean="0"/>
              <a:pPr/>
              <a:t>2013.11.22.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7C805-28A3-48FF-B0F3-8C143DDC73C6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ll dir="u"/>
  </p:transition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Autofit/>
          </a:bodyPr>
          <a:lstStyle/>
          <a:p>
            <a:r>
              <a:rPr lang="hu-HU" b="1" noProof="0" dirty="0" smtClean="0">
                <a:ea typeface="Times New Roman"/>
                <a:cs typeface="Times New Roman"/>
              </a:rPr>
              <a:t>Önkormányzati szerepek és eszközök a helyi gazdaságfejlesztésben</a:t>
            </a:r>
            <a:endParaRPr lang="hu-HU" b="1" noProof="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827584" y="3284984"/>
            <a:ext cx="7560840" cy="2592288"/>
          </a:xfrm>
        </p:spPr>
        <p:txBody>
          <a:bodyPr>
            <a:normAutofit fontScale="55000" lnSpcReduction="20000"/>
          </a:bodyPr>
          <a:lstStyle/>
          <a:p>
            <a:r>
              <a:rPr lang="hu-HU" noProof="0" dirty="0" smtClean="0"/>
              <a:t>Lendvay Endre</a:t>
            </a:r>
          </a:p>
          <a:p>
            <a:endParaRPr lang="hu-HU" dirty="0" smtClean="0"/>
          </a:p>
          <a:p>
            <a:r>
              <a:rPr lang="hu-HU" dirty="0" smtClean="0"/>
              <a:t>Témavezető: Nagyné Dr. Molnár Melinda</a:t>
            </a:r>
            <a:endParaRPr lang="hu-HU" noProof="0" dirty="0" smtClean="0"/>
          </a:p>
          <a:p>
            <a:endParaRPr lang="hu-HU" dirty="0" smtClean="0"/>
          </a:p>
          <a:p>
            <a:r>
              <a:rPr lang="hu-HU" noProof="0" dirty="0" smtClean="0"/>
              <a:t>Enyedi György Regionális Tudományok Doktori Iskola</a:t>
            </a:r>
          </a:p>
          <a:p>
            <a:endParaRPr lang="hu-HU" dirty="0" smtClean="0"/>
          </a:p>
          <a:p>
            <a:r>
              <a:rPr lang="hu-HU" b="1" dirty="0" smtClean="0"/>
              <a:t>Magyar Regionális Tudományi Társaság XI. Vándorgyűlése</a:t>
            </a:r>
            <a:endParaRPr lang="hu-HU" dirty="0" smtClean="0"/>
          </a:p>
          <a:p>
            <a:r>
              <a:rPr lang="hu-HU" dirty="0" smtClean="0"/>
              <a:t>Győr</a:t>
            </a:r>
          </a:p>
          <a:p>
            <a:r>
              <a:rPr lang="hu-HU" dirty="0" smtClean="0"/>
              <a:t>2013. </a:t>
            </a:r>
            <a:r>
              <a:rPr lang="hu-HU" dirty="0" smtClean="0"/>
              <a:t>November 22.</a:t>
            </a:r>
            <a:endParaRPr lang="hu-HU" noProof="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Eredményes akciók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226217"/>
              </p:ext>
            </p:extLst>
          </p:nvPr>
        </p:nvGraphicFramePr>
        <p:xfrm>
          <a:off x="683568" y="1556792"/>
          <a:ext cx="7776863" cy="4825030"/>
        </p:xfrm>
        <a:graphic>
          <a:graphicData uri="http://schemas.openxmlformats.org/drawingml/2006/table">
            <a:tbl>
              <a:tblPr firstRow="1" firstCol="1" bandRow="1" bandCol="1">
                <a:tableStyleId>{69012ECD-51FC-41F1-AA8D-1B2483CD663E}</a:tableStyleId>
              </a:tblPr>
              <a:tblGrid>
                <a:gridCol w="2016224"/>
                <a:gridCol w="1882413"/>
                <a:gridCol w="646371"/>
                <a:gridCol w="646371"/>
                <a:gridCol w="646371"/>
                <a:gridCol w="646371"/>
                <a:gridCol w="646371"/>
                <a:gridCol w="646371"/>
              </a:tblGrid>
              <a:tr h="27781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 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 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Környezeti tényező (hatás)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66810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Vizsgált példa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Önkormányzati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funkció (eszköz)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Politikai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Gazdasági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Társadalmi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Infrastrukturális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Ökológiai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Jogi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Újfehértó Civil klaszter (x) CIBUFE (+)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Politikai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Beépítetlen telkek adója (x), Inárcs területfejlesztés (+)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Normaalkotó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Ózd gázmotor PPP (x), Közművagyon értékelés (+)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Tulajdonosi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Hatósági vízdíj (x) Településfejlesztési megállapodás (+)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Hatósági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Kazincbarcikai konyhák (x), helyi vízművek (+) 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Piaci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6819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Közmunka programok (x), Intézményi, GT-i foglalkoztatás(+)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Foglalkoztató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34095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Sümeg (x)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Szentendre (+)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Kommunikátor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229470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Eredményes akciók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868563"/>
              </p:ext>
            </p:extLst>
          </p:nvPr>
        </p:nvGraphicFramePr>
        <p:xfrm>
          <a:off x="683568" y="1556792"/>
          <a:ext cx="7776863" cy="4825030"/>
        </p:xfrm>
        <a:graphic>
          <a:graphicData uri="http://schemas.openxmlformats.org/drawingml/2006/table">
            <a:tbl>
              <a:tblPr firstRow="1" firstCol="1" bandRow="1" bandCol="1">
                <a:tableStyleId>{69012ECD-51FC-41F1-AA8D-1B2483CD663E}</a:tableStyleId>
              </a:tblPr>
              <a:tblGrid>
                <a:gridCol w="2016224"/>
                <a:gridCol w="1882413"/>
                <a:gridCol w="646371"/>
                <a:gridCol w="646371"/>
                <a:gridCol w="646371"/>
                <a:gridCol w="646371"/>
                <a:gridCol w="646371"/>
                <a:gridCol w="646371"/>
              </a:tblGrid>
              <a:tr h="27781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 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 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Környezeti tényező (hatás)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66810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Vizsgált példa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Önkormányzati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funkció (eszköz)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Politikai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Gazdasági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Társadalmi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Infrastrukturális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Ökológiai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Jogi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Újfehértó Civil klaszter (x) CIBUFE (+)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Politikai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Beépítetlen telkek adója (x), Inárcs területfejlesztés (+)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Normaalkotó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Ózd gázmotor PPP (x), Közművagyon értékelés (+)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Tulajdonosi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Hatósági vízdíj (x) Településfejlesztési megállapodás (+)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Hatósági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Kazincbarcikai konyhák (x), helyi vízművek (+) 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Piaci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6819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Közmunka programok (x), Intézményi, GT-i foglalkoztatás(+)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Foglalkoztató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34095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Sümeg (x)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Szentendre (+)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Kommunikátor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1316418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Eredményes akciók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166"/>
              </p:ext>
            </p:extLst>
          </p:nvPr>
        </p:nvGraphicFramePr>
        <p:xfrm>
          <a:off x="683568" y="1556792"/>
          <a:ext cx="7776863" cy="4825030"/>
        </p:xfrm>
        <a:graphic>
          <a:graphicData uri="http://schemas.openxmlformats.org/drawingml/2006/table">
            <a:tbl>
              <a:tblPr firstRow="1" firstCol="1" bandRow="1" bandCol="1">
                <a:tableStyleId>{69012ECD-51FC-41F1-AA8D-1B2483CD663E}</a:tableStyleId>
              </a:tblPr>
              <a:tblGrid>
                <a:gridCol w="2016224"/>
                <a:gridCol w="1882413"/>
                <a:gridCol w="646371"/>
                <a:gridCol w="646371"/>
                <a:gridCol w="646371"/>
                <a:gridCol w="646371"/>
                <a:gridCol w="646371"/>
                <a:gridCol w="646371"/>
              </a:tblGrid>
              <a:tr h="27781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 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 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Környezeti tényező (hatás)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66810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Vizsgált példa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Önkormányzati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funkció (eszköz)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Politikai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Gazdasági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Társadalmi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Infrastrukturális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Ökológiai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Jogi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Újfehértó Civil klaszter (x) CIBUFE (+)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Politikai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Beépítetlen telkek adója (x), Inárcs területfejlesztés (+)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Normaalkotó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Ózd gázmotor PPP (x), Közművagyon értékelés (+)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Tulajdonosi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Hatósági vízdíj (x) Településfejlesztési megállapodás (+)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Hatósági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Kazincbarcikai konyhák (x), helyi vízművek (+) 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Piaci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6819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Közmunka programok (x), Intézményi, GT-i foglalkoztatás(+)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Foglalkoztató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34095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Sümeg (x)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Szentendre (+)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Kommunikátor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0449261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Eredményes akciók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773270"/>
              </p:ext>
            </p:extLst>
          </p:nvPr>
        </p:nvGraphicFramePr>
        <p:xfrm>
          <a:off x="683568" y="1556792"/>
          <a:ext cx="7776863" cy="4853986"/>
        </p:xfrm>
        <a:graphic>
          <a:graphicData uri="http://schemas.openxmlformats.org/drawingml/2006/table">
            <a:tbl>
              <a:tblPr firstRow="1" firstCol="1" bandRow="1" bandCol="1">
                <a:tableStyleId>{69012ECD-51FC-41F1-AA8D-1B2483CD663E}</a:tableStyleId>
              </a:tblPr>
              <a:tblGrid>
                <a:gridCol w="2016224"/>
                <a:gridCol w="1882413"/>
                <a:gridCol w="646371"/>
                <a:gridCol w="646371"/>
                <a:gridCol w="646371"/>
                <a:gridCol w="646371"/>
                <a:gridCol w="646371"/>
                <a:gridCol w="646371"/>
              </a:tblGrid>
              <a:tr h="27781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 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 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Környezeti tényező (hatás)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66810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Vizsgált példa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Önkormányzati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funkció (eszköz)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Politikai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Gazdasági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Társadalmi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Infrastrukturális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Ökológiai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Jogi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Újfehértó Civil klaszter (x) CIBUFE (+)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Politikai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Beépítetlen telkek adója (x), Inárcs területfejlesztés (+)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Normaalkotó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Ózd gázmotor PPP (x), Közművagyon értékelés (+)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Tulajdonosi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Hatósági vízdíj (x) Településfejlesztési megállapodás (+)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Hatósági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Kazincbarcikai konyhák (x), helyi vízművek (+) 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Piaci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6819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Közmunka programok (x), Intézményi, GT-i foglalkoztatás(+)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Foglalkoztató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34095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Sümeg (x)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Szentendre (+)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Kommunikátor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106986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Eredményes akciók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817223"/>
              </p:ext>
            </p:extLst>
          </p:nvPr>
        </p:nvGraphicFramePr>
        <p:xfrm>
          <a:off x="683568" y="1556792"/>
          <a:ext cx="7776863" cy="4825030"/>
        </p:xfrm>
        <a:graphic>
          <a:graphicData uri="http://schemas.openxmlformats.org/drawingml/2006/table">
            <a:tbl>
              <a:tblPr firstRow="1" firstCol="1" bandRow="1" bandCol="1">
                <a:tableStyleId>{69012ECD-51FC-41F1-AA8D-1B2483CD663E}</a:tableStyleId>
              </a:tblPr>
              <a:tblGrid>
                <a:gridCol w="2016224"/>
                <a:gridCol w="1882413"/>
                <a:gridCol w="646371"/>
                <a:gridCol w="646371"/>
                <a:gridCol w="646371"/>
                <a:gridCol w="646371"/>
                <a:gridCol w="646371"/>
                <a:gridCol w="646371"/>
              </a:tblGrid>
              <a:tr h="27781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 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 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Környezeti tényező (hatás)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66810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Vizsgált példa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Önkormányzati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funkció (eszköz)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Politikai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Gazdasági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Társadalmi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Infrastrukturális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Ökológiai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Jogi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Újfehértó Civil klaszter (x) CIBUFE (+)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Politikai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Beépítetlen telkek adója (x), Inárcs területfejlesztés (+)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Normaalkotó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Ózd gázmotor PPP (x), Közművagyon értékelés (+)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Tulajdonosi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Hatósági vízdíj (x) Településfejlesztési megállapodás (+)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Hatósági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Kazincbarcikai konyhák (x), helyi vízművek (+) 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Piaci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6819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Közmunka programok (x), Intézményi, GT-i foglalkoztatás(+)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Foglalkoztató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34095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Sümeg (x)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Szentendre (+)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Kommunikátor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109976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Eredményes akciók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474360"/>
              </p:ext>
            </p:extLst>
          </p:nvPr>
        </p:nvGraphicFramePr>
        <p:xfrm>
          <a:off x="683568" y="1556792"/>
          <a:ext cx="7776863" cy="4825030"/>
        </p:xfrm>
        <a:graphic>
          <a:graphicData uri="http://schemas.openxmlformats.org/drawingml/2006/table">
            <a:tbl>
              <a:tblPr firstRow="1" firstCol="1" bandRow="1" bandCol="1">
                <a:tableStyleId>{69012ECD-51FC-41F1-AA8D-1B2483CD663E}</a:tableStyleId>
              </a:tblPr>
              <a:tblGrid>
                <a:gridCol w="2016224"/>
                <a:gridCol w="1882413"/>
                <a:gridCol w="646371"/>
                <a:gridCol w="646371"/>
                <a:gridCol w="646371"/>
                <a:gridCol w="646371"/>
                <a:gridCol w="646371"/>
                <a:gridCol w="646371"/>
              </a:tblGrid>
              <a:tr h="27781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 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 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Környezeti tényező (hatás)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66810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Vizsgált példa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Önkormányzati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funkció (eszköz)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Politikai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Gazdasági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Társadalmi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Infrastrukturális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Ökológiai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Jogi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Újfehértó Civil klaszter (x) CIBUFE (+)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Politikai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Beépítetlen telkek adója (x), Inárcs területfejlesztés (+)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Normaalkotó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Ózd gázmotor PPP (x), Közművagyon értékelés (+)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Tulajdonosi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Hatósági vízdíj (x) Településfejlesztési megállapodás (+)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Hatósági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Kazincbarcikai konyhák (x), helyi vízművek (+) 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Piaci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6819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Közmunka programok (x), Intézményi, GT-i foglalkoztatás(+)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Foglalkoztató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34095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Sümeg (x)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Szentendre (+)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Kommunikátor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1535426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Eredményes akciók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294249"/>
              </p:ext>
            </p:extLst>
          </p:nvPr>
        </p:nvGraphicFramePr>
        <p:xfrm>
          <a:off x="683568" y="1556792"/>
          <a:ext cx="7776863" cy="4853986"/>
        </p:xfrm>
        <a:graphic>
          <a:graphicData uri="http://schemas.openxmlformats.org/drawingml/2006/table">
            <a:tbl>
              <a:tblPr firstRow="1" firstCol="1" bandRow="1" bandCol="1">
                <a:tableStyleId>{69012ECD-51FC-41F1-AA8D-1B2483CD663E}</a:tableStyleId>
              </a:tblPr>
              <a:tblGrid>
                <a:gridCol w="2016224"/>
                <a:gridCol w="1882413"/>
                <a:gridCol w="646371"/>
                <a:gridCol w="646371"/>
                <a:gridCol w="646371"/>
                <a:gridCol w="646371"/>
                <a:gridCol w="646371"/>
                <a:gridCol w="646371"/>
              </a:tblGrid>
              <a:tr h="27781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 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 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Környezeti tényező (hatás)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66810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Vizsgált példa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Önkormányzati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funkció (eszköz)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Politikai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Gazdasági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Társadalmi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Infrastrukturális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Ökológiai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Jogi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Újfehértó Civil klaszter (x) CIBUFE (+)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Politikai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Beépítetlen telkek adója (x), Inárcs területfejlesztés (+)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Normaalkotó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Ózd gázmotor PPP (x), Közművagyon értékelés (+)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Tulajdonosi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Hatósági vízdíj (x) Településfejlesztési megállapodás (+)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Hatósági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Kazincbarcikai konyhák (x), helyi vízművek (+) 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Piaci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6819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Közmunka programok (x), Intézményi, GT-i foglalkoztatás(+)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Foglalkoztató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</a:t>
                      </a:r>
                      <a:endParaRPr lang="hu-HU" sz="105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endParaRPr lang="hu-HU" sz="10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34095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Sümeg (x)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Szentendre (+)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Kommunikátor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+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+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-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-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-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-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633068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Eredményes akciók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315859"/>
              </p:ext>
            </p:extLst>
          </p:nvPr>
        </p:nvGraphicFramePr>
        <p:xfrm>
          <a:off x="683568" y="1556792"/>
          <a:ext cx="7776863" cy="4911898"/>
        </p:xfrm>
        <a:graphic>
          <a:graphicData uri="http://schemas.openxmlformats.org/drawingml/2006/table">
            <a:tbl>
              <a:tblPr firstRow="1" firstCol="1" bandRow="1" bandCol="1">
                <a:tableStyleId>{69012ECD-51FC-41F1-AA8D-1B2483CD663E}</a:tableStyleId>
              </a:tblPr>
              <a:tblGrid>
                <a:gridCol w="2016224"/>
                <a:gridCol w="1882413"/>
                <a:gridCol w="646371"/>
                <a:gridCol w="646371"/>
                <a:gridCol w="646371"/>
                <a:gridCol w="646371"/>
                <a:gridCol w="646371"/>
                <a:gridCol w="646371"/>
              </a:tblGrid>
              <a:tr h="27781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 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 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Környezeti tényező (hatás)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66810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Vizsgált példa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Önkormányzati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funkció (eszköz)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Politikai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Gazdasági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Társadalmi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Infrastrukturális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Ökológiai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Jogi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Újfehértó Civil klaszter (x) CIBUFE (+)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Politikai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Beépítetlen telkek adója (x), Inárcs területfejlesztés (+)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Normaalkotó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Ózd gázmotor PPP (x), Közművagyon értékelés (+)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Tulajdonosi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Hatósági vízdíj (x) Településfejlesztési megállapodás (+)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Hatósági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Kazincbarcikai konyhák (x), helyi vízművek (+) 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Piaci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6819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Közmunka programok (x), Intézményi, GT-i foglalkoztatás(+)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Foglalkoztató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34095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Sümeg (x)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Szentendre (+)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Kommunikátor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+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+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-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-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-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-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17333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noProof="0" dirty="0" smtClean="0"/>
              <a:t>Kutatókérdések </a:t>
            </a:r>
            <a:br>
              <a:rPr lang="hu-HU" noProof="0" dirty="0" smtClean="0"/>
            </a:br>
            <a:r>
              <a:rPr lang="hu-HU" noProof="0" dirty="0" smtClean="0"/>
              <a:t>és módszerek</a:t>
            </a:r>
            <a:endParaRPr lang="hu-HU" noProof="0" dirty="0"/>
          </a:p>
        </p:txBody>
      </p:sp>
      <p:graphicFrame>
        <p:nvGraphicFramePr>
          <p:cNvPr id="86" name="Tartalom helye 85"/>
          <p:cNvGraphicFramePr>
            <a:graphicFrameLocks noGrp="1"/>
          </p:cNvGraphicFramePr>
          <p:nvPr>
            <p:ph idx="1"/>
          </p:nvPr>
        </p:nvGraphicFramePr>
        <p:xfrm>
          <a:off x="457200" y="1855365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Eredményes akciók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06226"/>
              </p:ext>
            </p:extLst>
          </p:nvPr>
        </p:nvGraphicFramePr>
        <p:xfrm>
          <a:off x="683568" y="1556792"/>
          <a:ext cx="7776863" cy="4911898"/>
        </p:xfrm>
        <a:graphic>
          <a:graphicData uri="http://schemas.openxmlformats.org/drawingml/2006/table">
            <a:tbl>
              <a:tblPr firstRow="1" firstCol="1" bandRow="1" bandCol="1">
                <a:tableStyleId>{69012ECD-51FC-41F1-AA8D-1B2483CD663E}</a:tableStyleId>
              </a:tblPr>
              <a:tblGrid>
                <a:gridCol w="2016224"/>
                <a:gridCol w="1882413"/>
                <a:gridCol w="646371"/>
                <a:gridCol w="646371"/>
                <a:gridCol w="646371"/>
                <a:gridCol w="646371"/>
                <a:gridCol w="646371"/>
                <a:gridCol w="646371"/>
              </a:tblGrid>
              <a:tr h="27781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 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 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Környezeti tényező (hatás)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66810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Vizsgált példa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Önkormányzati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funkció (eszköz)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Politikai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Gazdasági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Társadalmi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Infrastrukturális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Ökológiai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Jogi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vert="vert27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Újfehértó Civil klaszter (x) CIBUFE (+)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Politikai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Beépítetlen telkek adója (x), Inárcs területfejlesztés (+)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Normaalkotó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Ózd gázmotor PPP (x), Közművagyon értékelés (+)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Tulajdonosi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Hatósági vízdíj (x) Településfejlesztési megállapodás (+)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Hatósági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5114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Kazincbarcikai konyhák (x), helyi vízművek (+) 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Piaci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6819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Közmunka programok (x), Intézményi, GT-i foglalkoztatás(+)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Foglalkoztató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+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>
                          <a:effectLst/>
                        </a:rPr>
                        <a:t>-</a:t>
                      </a:r>
                      <a:endParaRPr lang="hu-HU" sz="105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  <a:tr h="34095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Sümeg (x)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Szentendre (+)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Kommunikátor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+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+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-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-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-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-</a:t>
                      </a:r>
                      <a:endParaRPr lang="hu-HU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2620" marR="4262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003116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noProof="0" dirty="0" smtClean="0"/>
              <a:t>Kutatókérdések </a:t>
            </a:r>
            <a:br>
              <a:rPr lang="hu-HU" noProof="0" dirty="0" smtClean="0"/>
            </a:br>
            <a:r>
              <a:rPr lang="hu-HU" noProof="0" dirty="0" smtClean="0"/>
              <a:t>és módszerek</a:t>
            </a:r>
            <a:endParaRPr lang="hu-HU" noProof="0" dirty="0"/>
          </a:p>
        </p:txBody>
      </p:sp>
      <p:graphicFrame>
        <p:nvGraphicFramePr>
          <p:cNvPr id="86" name="Tartalom helye 85"/>
          <p:cNvGraphicFramePr>
            <a:graphicFrameLocks noGrp="1"/>
          </p:cNvGraphicFramePr>
          <p:nvPr>
            <p:ph idx="1"/>
          </p:nvPr>
        </p:nvGraphicFramePr>
        <p:xfrm>
          <a:off x="457200" y="1855365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graphicEl>
                                              <a:dgm id="{113064EC-4152-497B-B1DF-543D1E7148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">
                                            <p:graphicEl>
                                              <a:dgm id="{113064EC-4152-497B-B1DF-543D1E7148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">
                                            <p:graphicEl>
                                              <a:dgm id="{113064EC-4152-497B-B1DF-543D1E7148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graphicEl>
                                              <a:dgm id="{DF98C16C-ED11-46A1-81D6-6998FBB514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">
                                            <p:graphicEl>
                                              <a:dgm id="{DF98C16C-ED11-46A1-81D6-6998FBB514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">
                                            <p:graphicEl>
                                              <a:dgm id="{DF98C16C-ED11-46A1-81D6-6998FBB514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graphicEl>
                                              <a:dgm id="{1BD6DEEC-07F7-4EB3-A870-2186A5DB1D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">
                                            <p:graphicEl>
                                              <a:dgm id="{1BD6DEEC-07F7-4EB3-A870-2186A5DB1D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">
                                            <p:graphicEl>
                                              <a:dgm id="{1BD6DEEC-07F7-4EB3-A870-2186A5DB1D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graphicEl>
                                              <a:dgm id="{0375B2EC-F279-4955-86F8-168ECB4DA3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6">
                                            <p:graphicEl>
                                              <a:dgm id="{0375B2EC-F279-4955-86F8-168ECB4DA3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6">
                                            <p:graphicEl>
                                              <a:dgm id="{0375B2EC-F279-4955-86F8-168ECB4DA3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graphicEl>
                                              <a:dgm id="{BD858313-8D7E-412A-B0A1-00F9C875D1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6">
                                            <p:graphicEl>
                                              <a:dgm id="{BD858313-8D7E-412A-B0A1-00F9C875D1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6">
                                            <p:graphicEl>
                                              <a:dgm id="{BD858313-8D7E-412A-B0A1-00F9C875D1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graphicEl>
                                              <a:dgm id="{DE041E37-B9E4-48D8-BA8A-4927E31C94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6">
                                            <p:graphicEl>
                                              <a:dgm id="{DE041E37-B9E4-48D8-BA8A-4927E31C94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6">
                                            <p:graphicEl>
                                              <a:dgm id="{DE041E37-B9E4-48D8-BA8A-4927E31C94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graphicEl>
                                              <a:dgm id="{8F04B936-682D-417D-8EFB-E59F9FBA62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6">
                                            <p:graphicEl>
                                              <a:dgm id="{8F04B936-682D-417D-8EFB-E59F9FBA62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6">
                                            <p:graphicEl>
                                              <a:dgm id="{8F04B936-682D-417D-8EFB-E59F9FBA62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graphicEl>
                                              <a:dgm id="{D5CED4E8-4FE9-4A65-B171-BDD0A4A306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6">
                                            <p:graphicEl>
                                              <a:dgm id="{D5CED4E8-4FE9-4A65-B171-BDD0A4A306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6">
                                            <p:graphicEl>
                                              <a:dgm id="{D5CED4E8-4FE9-4A65-B171-BDD0A4A306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graphicEl>
                                              <a:dgm id="{66F1E08C-3F7B-4992-9A60-C81C2F9AE5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6">
                                            <p:graphicEl>
                                              <a:dgm id="{66F1E08C-3F7B-4992-9A60-C81C2F9AE5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6">
                                            <p:graphicEl>
                                              <a:dgm id="{66F1E08C-3F7B-4992-9A60-C81C2F9AE5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graphicEl>
                                              <a:dgm id="{00019B08-57A6-4839-8606-4C129FEF09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6">
                                            <p:graphicEl>
                                              <a:dgm id="{00019B08-57A6-4839-8606-4C129FEF09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6">
                                            <p:graphicEl>
                                              <a:dgm id="{00019B08-57A6-4839-8606-4C129FEF09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6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899592" y="1706032"/>
            <a:ext cx="7200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hu-HU" sz="6000" b="1" dirty="0" smtClean="0">
                <a:latin typeface="Times New Roman"/>
                <a:ea typeface="Times New Roman"/>
                <a:cs typeface="Times New Roman"/>
              </a:rPr>
              <a:t>Köszönöm a figyelmet!</a:t>
            </a:r>
            <a:endParaRPr lang="hu-HU" sz="2800" b="1" dirty="0" smtClean="0"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noProof="0" dirty="0" smtClean="0"/>
              <a:t>A modellezés </a:t>
            </a:r>
            <a:br>
              <a:rPr lang="hu-HU" noProof="0" dirty="0" smtClean="0"/>
            </a:br>
            <a:r>
              <a:rPr lang="hu-HU" noProof="0" dirty="0" smtClean="0"/>
              <a:t>lehetőségei</a:t>
            </a:r>
            <a:endParaRPr lang="hu-HU" noProof="0" dirty="0"/>
          </a:p>
        </p:txBody>
      </p:sp>
      <p:graphicFrame>
        <p:nvGraphicFramePr>
          <p:cNvPr id="34" name="Táblázat 33"/>
          <p:cNvGraphicFramePr>
            <a:graphicFrameLocks noGrp="1"/>
          </p:cNvGraphicFramePr>
          <p:nvPr/>
        </p:nvGraphicFramePr>
        <p:xfrm>
          <a:off x="2123728" y="1700808"/>
          <a:ext cx="5904655" cy="4968551"/>
        </p:xfrm>
        <a:graphic>
          <a:graphicData uri="http://schemas.openxmlformats.org/drawingml/2006/table">
            <a:tbl>
              <a:tblPr/>
              <a:tblGrid>
                <a:gridCol w="2370423"/>
                <a:gridCol w="883558"/>
                <a:gridCol w="883558"/>
                <a:gridCol w="883558"/>
                <a:gridCol w="883558"/>
              </a:tblGrid>
              <a:tr h="2167658">
                <a:tc>
                  <a:txBody>
                    <a:bodyPr/>
                    <a:lstStyle/>
                    <a:p>
                      <a:pPr marL="285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latin typeface="+mn-lt"/>
                          <a:ea typeface="Times New Roman"/>
                          <a:cs typeface="Times New Roman"/>
                        </a:rPr>
                        <a:t>           Környezeti</a:t>
                      </a:r>
                      <a:br>
                        <a:rPr lang="hu-HU" sz="1800" b="1" dirty="0" smtClean="0"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hu-HU" sz="1800" b="1" dirty="0" smtClean="0">
                          <a:latin typeface="+mn-lt"/>
                          <a:ea typeface="Times New Roman"/>
                          <a:cs typeface="Times New Roman"/>
                        </a:rPr>
                        <a:t>           </a:t>
                      </a:r>
                      <a:r>
                        <a:rPr lang="hu-HU" sz="1800" b="1" baseline="0" dirty="0" smtClean="0">
                          <a:latin typeface="+mn-lt"/>
                          <a:ea typeface="Times New Roman"/>
                          <a:cs typeface="Times New Roman"/>
                        </a:rPr>
                        <a:t>      tényező</a:t>
                      </a:r>
                      <a:br>
                        <a:rPr lang="hu-HU" sz="1800" b="1" baseline="0" dirty="0" smtClean="0"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hu-HU" sz="1800" b="1" dirty="0" smtClean="0">
                          <a:latin typeface="+mn-lt"/>
                          <a:ea typeface="Times New Roman"/>
                          <a:cs typeface="Times New Roman"/>
                        </a:rPr>
                        <a:t>                   (hatás)</a:t>
                      </a:r>
                      <a:endParaRPr lang="hu-HU" sz="18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285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800" b="1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285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800" b="1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285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err="1" smtClean="0">
                          <a:latin typeface="+mn-lt"/>
                          <a:ea typeface="Times New Roman"/>
                          <a:cs typeface="Times New Roman"/>
                        </a:rPr>
                        <a:t>Önkorm</a:t>
                      </a:r>
                      <a:r>
                        <a:rPr lang="hu-HU" sz="1800" b="1" dirty="0" smtClean="0"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marL="285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latin typeface="+mn-lt"/>
                          <a:ea typeface="Times New Roman"/>
                          <a:cs typeface="Times New Roman"/>
                        </a:rPr>
                        <a:t>funkció (eszköz)</a:t>
                      </a:r>
                      <a:endParaRPr lang="hu-H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2857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latin typeface="+mn-lt"/>
                          <a:ea typeface="Times New Roman"/>
                          <a:cs typeface="Times New Roman"/>
                        </a:rPr>
                        <a:t>Politikai</a:t>
                      </a:r>
                      <a:endParaRPr lang="hu-H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latin typeface="+mn-lt"/>
                          <a:ea typeface="Times New Roman"/>
                          <a:cs typeface="Times New Roman"/>
                        </a:rPr>
                        <a:t>Gazdasági</a:t>
                      </a:r>
                      <a:endParaRPr lang="hu-H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>
                          <a:latin typeface="+mn-lt"/>
                          <a:ea typeface="Times New Roman"/>
                          <a:cs typeface="Times New Roman"/>
                        </a:rPr>
                        <a:t>…</a:t>
                      </a:r>
                      <a:endParaRPr lang="hu-HU" sz="18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latin typeface="+mn-lt"/>
                          <a:ea typeface="Times New Roman"/>
                          <a:cs typeface="Times New Roman"/>
                        </a:rPr>
                        <a:t>Eszköz specifikus mutató (ESM</a:t>
                      </a:r>
                      <a:r>
                        <a:rPr lang="hu-HU" sz="1800" b="1" dirty="0"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hu-H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649718">
                <a:tc>
                  <a:txBody>
                    <a:bodyPr/>
                    <a:lstStyle/>
                    <a:p>
                      <a:pPr marL="285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latin typeface="+mn-lt"/>
                          <a:ea typeface="Times New Roman"/>
                          <a:cs typeface="Times New Roman"/>
                        </a:rPr>
                        <a:t>Politikai</a:t>
                      </a:r>
                      <a:endParaRPr lang="hu-H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+mn-lt"/>
                          <a:ea typeface="Times New Roman"/>
                          <a:cs typeface="Times New Roman"/>
                        </a:rPr>
                        <a:t>SZM</a:t>
                      </a:r>
                      <a:r>
                        <a:rPr lang="hu-HU" sz="1800" baseline="-25000" dirty="0">
                          <a:latin typeface="+mn-lt"/>
                          <a:ea typeface="Times New Roman"/>
                          <a:cs typeface="Times New Roman"/>
                        </a:rPr>
                        <a:t>PP</a:t>
                      </a:r>
                      <a:endParaRPr lang="hu-H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latin typeface="+mn-lt"/>
                          <a:ea typeface="Times New Roman"/>
                          <a:cs typeface="Times New Roman"/>
                        </a:rPr>
                        <a:t>SZM</a:t>
                      </a:r>
                      <a:r>
                        <a:rPr lang="hu-HU" sz="1800" baseline="-25000">
                          <a:latin typeface="+mn-lt"/>
                          <a:ea typeface="Times New Roman"/>
                          <a:cs typeface="Times New Roman"/>
                        </a:rPr>
                        <a:t>PG</a:t>
                      </a:r>
                      <a:endParaRPr lang="hu-HU" sz="18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latin typeface="+mn-lt"/>
                          <a:ea typeface="Times New Roman"/>
                          <a:cs typeface="Times New Roman"/>
                        </a:rPr>
                        <a:t>SZM</a:t>
                      </a:r>
                      <a:r>
                        <a:rPr lang="hu-HU" sz="1800" baseline="-25000">
                          <a:latin typeface="+mn-lt"/>
                          <a:ea typeface="Times New Roman"/>
                          <a:cs typeface="Times New Roman"/>
                        </a:rPr>
                        <a:t>PH</a:t>
                      </a:r>
                      <a:endParaRPr lang="hu-HU" sz="18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+mn-lt"/>
                          <a:ea typeface="Times New Roman"/>
                          <a:cs typeface="Times New Roman"/>
                        </a:rPr>
                        <a:t>ESM</a:t>
                      </a:r>
                      <a:r>
                        <a:rPr lang="hu-HU" sz="1800" baseline="-25000" dirty="0">
                          <a:latin typeface="+mn-lt"/>
                          <a:ea typeface="Times New Roman"/>
                          <a:cs typeface="Times New Roman"/>
                        </a:rPr>
                        <a:t>P</a:t>
                      </a:r>
                      <a:endParaRPr lang="hu-H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649718">
                <a:tc>
                  <a:txBody>
                    <a:bodyPr/>
                    <a:lstStyle/>
                    <a:p>
                      <a:pPr marL="285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latin typeface="+mn-lt"/>
                          <a:ea typeface="Times New Roman"/>
                          <a:cs typeface="Times New Roman"/>
                        </a:rPr>
                        <a:t>Norma alkotó</a:t>
                      </a:r>
                      <a:endParaRPr lang="hu-H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+mn-lt"/>
                          <a:ea typeface="Times New Roman"/>
                          <a:cs typeface="Times New Roman"/>
                        </a:rPr>
                        <a:t>SZM</a:t>
                      </a:r>
                      <a:r>
                        <a:rPr lang="hu-HU" sz="1800" baseline="-25000" dirty="0">
                          <a:latin typeface="+mn-lt"/>
                          <a:ea typeface="Times New Roman"/>
                          <a:cs typeface="Times New Roman"/>
                        </a:rPr>
                        <a:t>NP</a:t>
                      </a:r>
                      <a:endParaRPr lang="hu-H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latin typeface="+mn-lt"/>
                          <a:ea typeface="Times New Roman"/>
                          <a:cs typeface="Times New Roman"/>
                        </a:rPr>
                        <a:t>SZM</a:t>
                      </a:r>
                      <a:r>
                        <a:rPr lang="hu-HU" sz="1800" baseline="-25000">
                          <a:latin typeface="+mn-lt"/>
                          <a:ea typeface="Times New Roman"/>
                          <a:cs typeface="Times New Roman"/>
                        </a:rPr>
                        <a:t>NG</a:t>
                      </a:r>
                      <a:endParaRPr lang="hu-HU" sz="18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latin typeface="+mn-lt"/>
                          <a:ea typeface="Times New Roman"/>
                          <a:cs typeface="Times New Roman"/>
                        </a:rPr>
                        <a:t>SZM</a:t>
                      </a:r>
                      <a:r>
                        <a:rPr lang="hu-HU" sz="1800" baseline="-25000">
                          <a:latin typeface="+mn-lt"/>
                          <a:ea typeface="Times New Roman"/>
                          <a:cs typeface="Times New Roman"/>
                        </a:rPr>
                        <a:t>NH</a:t>
                      </a:r>
                      <a:endParaRPr lang="hu-HU" sz="18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+mn-lt"/>
                          <a:ea typeface="Times New Roman"/>
                          <a:cs typeface="Times New Roman"/>
                        </a:rPr>
                        <a:t>ESM</a:t>
                      </a:r>
                      <a:r>
                        <a:rPr lang="hu-HU" sz="1800" baseline="-25000" dirty="0">
                          <a:latin typeface="+mn-lt"/>
                          <a:ea typeface="Times New Roman"/>
                          <a:cs typeface="Times New Roman"/>
                        </a:rPr>
                        <a:t>N</a:t>
                      </a:r>
                      <a:endParaRPr lang="hu-H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649718">
                <a:tc>
                  <a:txBody>
                    <a:bodyPr/>
                    <a:lstStyle/>
                    <a:p>
                      <a:pPr marL="285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latin typeface="+mn-lt"/>
                          <a:ea typeface="Times New Roman"/>
                          <a:cs typeface="Times New Roman"/>
                        </a:rPr>
                        <a:t>…</a:t>
                      </a:r>
                      <a:endParaRPr lang="hu-H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latin typeface="+mn-lt"/>
                          <a:ea typeface="Times New Roman"/>
                          <a:cs typeface="Times New Roman"/>
                        </a:rPr>
                        <a:t>SZM</a:t>
                      </a:r>
                      <a:r>
                        <a:rPr lang="hu-HU" sz="1800" baseline="-25000">
                          <a:latin typeface="+mn-lt"/>
                          <a:ea typeface="Times New Roman"/>
                          <a:cs typeface="Times New Roman"/>
                        </a:rPr>
                        <a:t>EP</a:t>
                      </a:r>
                      <a:endParaRPr lang="hu-HU" sz="18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latin typeface="+mn-lt"/>
                          <a:ea typeface="Times New Roman"/>
                          <a:cs typeface="Times New Roman"/>
                        </a:rPr>
                        <a:t>SZM</a:t>
                      </a:r>
                      <a:r>
                        <a:rPr lang="hu-HU" sz="1800" baseline="-25000">
                          <a:latin typeface="+mn-lt"/>
                          <a:ea typeface="Times New Roman"/>
                          <a:cs typeface="Times New Roman"/>
                        </a:rPr>
                        <a:t>EG</a:t>
                      </a:r>
                      <a:endParaRPr lang="hu-HU" sz="18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latin typeface="+mn-lt"/>
                          <a:ea typeface="Times New Roman"/>
                          <a:cs typeface="Times New Roman"/>
                        </a:rPr>
                        <a:t>SZM</a:t>
                      </a:r>
                      <a:r>
                        <a:rPr lang="hu-HU" sz="1800" baseline="-25000">
                          <a:latin typeface="+mn-lt"/>
                          <a:ea typeface="Times New Roman"/>
                          <a:cs typeface="Times New Roman"/>
                        </a:rPr>
                        <a:t>EH</a:t>
                      </a:r>
                      <a:endParaRPr lang="hu-HU" sz="18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+mn-lt"/>
                          <a:ea typeface="Times New Roman"/>
                          <a:cs typeface="Times New Roman"/>
                        </a:rPr>
                        <a:t>ESM</a:t>
                      </a:r>
                      <a:r>
                        <a:rPr lang="hu-HU" sz="1800" baseline="-25000" dirty="0">
                          <a:latin typeface="+mn-lt"/>
                          <a:ea typeface="Times New Roman"/>
                          <a:cs typeface="Times New Roman"/>
                        </a:rPr>
                        <a:t>…</a:t>
                      </a:r>
                      <a:endParaRPr lang="hu-H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811121">
                <a:tc>
                  <a:txBody>
                    <a:bodyPr/>
                    <a:lstStyle/>
                    <a:p>
                      <a:pPr marL="285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latin typeface="+mn-lt"/>
                          <a:ea typeface="Times New Roman"/>
                          <a:cs typeface="Times New Roman"/>
                        </a:rPr>
                        <a:t>Hatás-specifikus mutató</a:t>
                      </a:r>
                      <a:r>
                        <a:rPr lang="hu-HU" sz="1800" b="1" baseline="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800" b="1" dirty="0" smtClean="0">
                          <a:latin typeface="+mn-lt"/>
                          <a:ea typeface="Times New Roman"/>
                          <a:cs typeface="Times New Roman"/>
                        </a:rPr>
                        <a:t>(HSM</a:t>
                      </a:r>
                      <a:r>
                        <a:rPr lang="hu-HU" sz="1800" b="1" dirty="0"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hu-H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+mn-lt"/>
                          <a:ea typeface="Times New Roman"/>
                          <a:cs typeface="Times New Roman"/>
                        </a:rPr>
                        <a:t>HSM</a:t>
                      </a:r>
                      <a:r>
                        <a:rPr lang="hu-HU" sz="1800" baseline="-25000" dirty="0">
                          <a:latin typeface="+mn-lt"/>
                          <a:ea typeface="Times New Roman"/>
                          <a:cs typeface="Times New Roman"/>
                        </a:rPr>
                        <a:t>P</a:t>
                      </a:r>
                      <a:endParaRPr lang="hu-H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+mn-lt"/>
                          <a:ea typeface="Times New Roman"/>
                          <a:cs typeface="Times New Roman"/>
                        </a:rPr>
                        <a:t>HSM</a:t>
                      </a:r>
                      <a:r>
                        <a:rPr lang="hu-HU" sz="1800" baseline="-25000" dirty="0">
                          <a:latin typeface="+mn-lt"/>
                          <a:ea typeface="Times New Roman"/>
                          <a:cs typeface="Times New Roman"/>
                        </a:rPr>
                        <a:t>G</a:t>
                      </a:r>
                      <a:endParaRPr lang="hu-H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+mn-lt"/>
                          <a:ea typeface="Times New Roman"/>
                          <a:cs typeface="Times New Roman"/>
                        </a:rPr>
                        <a:t>HSM</a:t>
                      </a:r>
                      <a:r>
                        <a:rPr lang="hu-HU" sz="1800" baseline="-25000" dirty="0">
                          <a:latin typeface="+mn-lt"/>
                          <a:ea typeface="Times New Roman"/>
                          <a:cs typeface="Times New Roman"/>
                        </a:rPr>
                        <a:t>…</a:t>
                      </a:r>
                      <a:endParaRPr lang="hu-H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+mn-lt"/>
                          <a:ea typeface="Times New Roman"/>
                          <a:cs typeface="Times New Roman"/>
                        </a:rPr>
                        <a:t>ASM</a:t>
                      </a:r>
                      <a:r>
                        <a:rPr lang="hu-HU" sz="1800" baseline="-25000" dirty="0"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u-HU" sz="18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285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+mn-lt"/>
                          <a:ea typeface="Times New Roman"/>
                          <a:cs typeface="Times New Roman"/>
                        </a:rPr>
                        <a:t>ASM</a:t>
                      </a:r>
                      <a:r>
                        <a:rPr lang="hu-HU" sz="1800" baseline="-25000" dirty="0">
                          <a:latin typeface="+mn-lt"/>
                          <a:ea typeface="Times New Roman"/>
                          <a:cs typeface="Times New Roman"/>
                        </a:rPr>
                        <a:t>N</a:t>
                      </a:r>
                      <a:endParaRPr lang="hu-H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rtalom helye 85"/>
          <p:cNvGraphicFramePr>
            <a:graphicFrameLocks/>
          </p:cNvGraphicFramePr>
          <p:nvPr/>
        </p:nvGraphicFramePr>
        <p:xfrm>
          <a:off x="25152" y="30672"/>
          <a:ext cx="2458616" cy="1645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k</a:t>
            </a:r>
            <a:r>
              <a:rPr lang="hu-HU" noProof="0" dirty="0" err="1" smtClean="0"/>
              <a:t>örnyezeti</a:t>
            </a:r>
            <a:r>
              <a:rPr lang="hu-HU" noProof="0" dirty="0" smtClean="0"/>
              <a:t> elemzés</a:t>
            </a:r>
            <a:endParaRPr lang="hu-HU" noProof="0" dirty="0"/>
          </a:p>
        </p:txBody>
      </p:sp>
      <p:graphicFrame>
        <p:nvGraphicFramePr>
          <p:cNvPr id="86" name="Tartalom helye 85"/>
          <p:cNvGraphicFramePr>
            <a:graphicFrameLocks noGrp="1"/>
          </p:cNvGraphicFramePr>
          <p:nvPr>
            <p:ph idx="1"/>
          </p:nvPr>
        </p:nvGraphicFramePr>
        <p:xfrm>
          <a:off x="457200" y="1855365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4104456" cy="1143000"/>
          </a:xfrm>
        </p:spPr>
        <p:txBody>
          <a:bodyPr>
            <a:noAutofit/>
          </a:bodyPr>
          <a:lstStyle/>
          <a:p>
            <a:r>
              <a:rPr lang="hu-HU" noProof="0" dirty="0" smtClean="0"/>
              <a:t>A környezeti elemzés </a:t>
            </a:r>
            <a:endParaRPr lang="hu-HU" noProof="0" dirty="0"/>
          </a:p>
        </p:txBody>
      </p:sp>
      <p:sp>
        <p:nvSpPr>
          <p:cNvPr id="5" name="Tartalom helye 2"/>
          <p:cNvSpPr txBox="1">
            <a:spLocks/>
          </p:cNvSpPr>
          <p:nvPr/>
        </p:nvSpPr>
        <p:spPr>
          <a:xfrm>
            <a:off x="457200" y="1855365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környezet</a:t>
            </a:r>
            <a:r>
              <a:rPr kumimoji="0" lang="hu-H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feltérképezésének elfogadott </a:t>
            </a:r>
            <a:r>
              <a:rPr kumimoji="0" lang="hu-HU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eszköze</a:t>
            </a:r>
            <a:r>
              <a:rPr kumimoji="0" lang="hu-HU" sz="2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hu-HU" sz="20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PESTEL analízis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u-HU" sz="2000" b="1" baseline="0" dirty="0" smtClean="0"/>
              <a:t>Részei</a:t>
            </a:r>
            <a:r>
              <a:rPr lang="hu-HU" sz="2000" baseline="0" dirty="0" smtClean="0"/>
              <a:t>:</a:t>
            </a:r>
            <a:endParaRPr kumimoji="0" lang="hu-H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 – (</a:t>
            </a:r>
            <a:r>
              <a:rPr kumimoji="0" lang="hu-H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Political</a:t>
            </a:r>
            <a:r>
              <a:rPr kumimoji="0" lang="hu-H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Politikai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 – (</a:t>
            </a:r>
            <a:r>
              <a:rPr kumimoji="0" lang="hu-H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Economical</a:t>
            </a:r>
            <a:r>
              <a:rPr kumimoji="0" lang="hu-H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Gazdasági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 – (</a:t>
            </a:r>
            <a:r>
              <a:rPr kumimoji="0" lang="hu-H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Social</a:t>
            </a:r>
            <a:r>
              <a:rPr kumimoji="0" lang="hu-H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Társadalmi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 – (</a:t>
            </a:r>
            <a:r>
              <a:rPr kumimoji="0" lang="hu-H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Technological</a:t>
            </a:r>
            <a:r>
              <a:rPr kumimoji="0" lang="hu-H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lang="hu-HU" sz="2000" dirty="0" smtClean="0"/>
              <a:t>Infrastrukturális</a:t>
            </a:r>
            <a:endParaRPr kumimoji="0" lang="hu-H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 – (</a:t>
            </a:r>
            <a:r>
              <a:rPr kumimoji="0" lang="hu-H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Enviromental</a:t>
            </a:r>
            <a:r>
              <a:rPr kumimoji="0" lang="hu-H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Környezeti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 – (</a:t>
            </a:r>
            <a:r>
              <a:rPr kumimoji="0" lang="hu-H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Legal</a:t>
            </a:r>
            <a:r>
              <a:rPr kumimoji="0" lang="hu-H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Jogi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u-H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u-H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noProof="0" dirty="0" smtClean="0"/>
              <a:t>Szerepek</a:t>
            </a:r>
            <a:endParaRPr lang="hu-HU" noProof="0" dirty="0"/>
          </a:p>
        </p:txBody>
      </p:sp>
      <p:graphicFrame>
        <p:nvGraphicFramePr>
          <p:cNvPr id="86" name="Tartalom helye 85"/>
          <p:cNvGraphicFramePr>
            <a:graphicFrameLocks noGrp="1"/>
          </p:cNvGraphicFramePr>
          <p:nvPr>
            <p:ph idx="1"/>
          </p:nvPr>
        </p:nvGraphicFramePr>
        <p:xfrm>
          <a:off x="457200" y="1855365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4104456" cy="1143000"/>
          </a:xfrm>
        </p:spPr>
        <p:txBody>
          <a:bodyPr>
            <a:noAutofit/>
          </a:bodyPr>
          <a:lstStyle/>
          <a:p>
            <a:r>
              <a:rPr lang="hu-HU" noProof="0" dirty="0" smtClean="0"/>
              <a:t>Önkormányzati szerepek</a:t>
            </a:r>
            <a:endParaRPr lang="hu-HU" noProof="0" dirty="0"/>
          </a:p>
        </p:txBody>
      </p:sp>
      <p:graphicFrame>
        <p:nvGraphicFramePr>
          <p:cNvPr id="18" name="Diagram 17"/>
          <p:cNvGraphicFramePr/>
          <p:nvPr/>
        </p:nvGraphicFramePr>
        <p:xfrm>
          <a:off x="1403648" y="1700808"/>
          <a:ext cx="6199584" cy="42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F4562DD3-CEBF-4E14-9033-4B0736BD02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graphicEl>
                                              <a:dgm id="{F4562DD3-CEBF-4E14-9033-4B0736BD02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graphicEl>
                                              <a:dgm id="{F4562DD3-CEBF-4E14-9033-4B0736BD02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15ADC22D-BF28-4F7C-B1C1-D8B8B0AEB8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>
                                            <p:graphicEl>
                                              <a:dgm id="{15ADC22D-BF28-4F7C-B1C1-D8B8B0AEB8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>
                                            <p:graphicEl>
                                              <a:dgm id="{15ADC22D-BF28-4F7C-B1C1-D8B8B0AEB8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6DCED51C-B12C-4118-8A45-07A7D5AC4E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">
                                            <p:graphicEl>
                                              <a:dgm id="{6DCED51C-B12C-4118-8A45-07A7D5AC4E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>
                                            <p:graphicEl>
                                              <a:dgm id="{6DCED51C-B12C-4118-8A45-07A7D5AC4E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1ACA02A6-6FE8-472E-A4E4-5FED1BF186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>
                                            <p:graphicEl>
                                              <a:dgm id="{1ACA02A6-6FE8-472E-A4E4-5FED1BF186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>
                                            <p:graphicEl>
                                              <a:dgm id="{1ACA02A6-6FE8-472E-A4E4-5FED1BF186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BC6CED2C-159B-4D06-957B-CECF32683E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>
                                            <p:graphicEl>
                                              <a:dgm id="{BC6CED2C-159B-4D06-957B-CECF32683E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>
                                            <p:graphicEl>
                                              <a:dgm id="{BC6CED2C-159B-4D06-957B-CECF32683E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932F4F50-F317-476F-BD9C-7EAD078548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>
                                            <p:graphicEl>
                                              <a:dgm id="{932F4F50-F317-476F-BD9C-7EAD078548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>
                                            <p:graphicEl>
                                              <a:dgm id="{932F4F50-F317-476F-BD9C-7EAD078548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9A439436-F1B5-4FAA-B3A2-9F4D4E6260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>
                                            <p:graphicEl>
                                              <a:dgm id="{9A439436-F1B5-4FAA-B3A2-9F4D4E6260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>
                                            <p:graphicEl>
                                              <a:dgm id="{9A439436-F1B5-4FAA-B3A2-9F4D4E6260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AD569D9F-AEE0-49E6-B2DD-62728EFC32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>
                                            <p:graphicEl>
                                              <a:dgm id="{AD569D9F-AEE0-49E6-B2DD-62728EFC32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>
                                            <p:graphicEl>
                                              <a:dgm id="{AD569D9F-AEE0-49E6-B2DD-62728EFC32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833C0638-A66C-45F0-9997-A87EFFACBB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>
                                            <p:graphicEl>
                                              <a:dgm id="{833C0638-A66C-45F0-9997-A87EFFACBB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>
                                            <p:graphicEl>
                                              <a:dgm id="{833C0638-A66C-45F0-9997-A87EFFACBB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D52FDFE6-7F32-4030-B7F3-FDFB1D9C1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>
                                            <p:graphicEl>
                                              <a:dgm id="{D52FDFE6-7F32-4030-B7F3-FDFB1D9C1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>
                                            <p:graphicEl>
                                              <a:dgm id="{D52FDFE6-7F32-4030-B7F3-FDFB1D9C1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7C872BFA-7A16-4BD0-9B60-B23BA0EF55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>
                                            <p:graphicEl>
                                              <a:dgm id="{7C872BFA-7A16-4BD0-9B60-B23BA0EF55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>
                                            <p:graphicEl>
                                              <a:dgm id="{7C872BFA-7A16-4BD0-9B60-B23BA0EF55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8EE6E240-2A39-44B9-AF80-BE4AAB80FB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>
                                            <p:graphicEl>
                                              <a:dgm id="{8EE6E240-2A39-44B9-AF80-BE4AAB80FB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>
                                            <p:graphicEl>
                                              <a:dgm id="{8EE6E240-2A39-44B9-AF80-BE4AAB80FB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A9627237-773F-4792-A920-A0AE455DEC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>
                                            <p:graphicEl>
                                              <a:dgm id="{A9627237-773F-4792-A920-A0AE455DEC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>
                                            <p:graphicEl>
                                              <a:dgm id="{A9627237-773F-4792-A920-A0AE455DEC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E6246F3F-24C5-4A42-A45B-ED688EACA0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8">
                                            <p:graphicEl>
                                              <a:dgm id="{E6246F3F-24C5-4A42-A45B-ED688EACA0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8">
                                            <p:graphicEl>
                                              <a:dgm id="{E6246F3F-24C5-4A42-A45B-ED688EACA0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8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Összegzés</a:t>
            </a:r>
            <a:endParaRPr lang="hu-HU" noProof="0" dirty="0"/>
          </a:p>
        </p:txBody>
      </p:sp>
      <p:graphicFrame>
        <p:nvGraphicFramePr>
          <p:cNvPr id="86" name="Tartalom helye 85"/>
          <p:cNvGraphicFramePr>
            <a:graphicFrameLocks noGrp="1"/>
          </p:cNvGraphicFramePr>
          <p:nvPr>
            <p:ph idx="1"/>
          </p:nvPr>
        </p:nvGraphicFramePr>
        <p:xfrm>
          <a:off x="457200" y="1855365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noProof="0" dirty="0" smtClean="0"/>
              <a:t>Tézisek</a:t>
            </a:r>
            <a:endParaRPr lang="hu-HU" noProof="0" dirty="0"/>
          </a:p>
        </p:txBody>
      </p:sp>
      <p:sp>
        <p:nvSpPr>
          <p:cNvPr id="4" name="Szövegdoboz 3"/>
          <p:cNvSpPr txBox="1"/>
          <p:nvPr/>
        </p:nvSpPr>
        <p:spPr>
          <a:xfrm>
            <a:off x="539552" y="1918573"/>
            <a:ext cx="806489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rtlCol="0">
            <a:spAutoFit/>
          </a:bodyPr>
          <a:lstStyle/>
          <a:p>
            <a:pPr lvl="0" algn="ctr"/>
            <a:r>
              <a:rPr lang="hu-HU" dirty="0" smtClean="0"/>
              <a:t>Az önkormányzatok gazdaságfejlesztésének célja: a helyi életminőség javítása a </a:t>
            </a:r>
            <a:r>
              <a:rPr lang="hu-HU" b="1" dirty="0" smtClean="0"/>
              <a:t>környezeti</a:t>
            </a:r>
            <a:r>
              <a:rPr lang="hu-HU" dirty="0" smtClean="0"/>
              <a:t> feltételekhez való </a:t>
            </a:r>
            <a:r>
              <a:rPr lang="hu-HU" b="1" dirty="0" smtClean="0"/>
              <a:t>alkalmazkodás</a:t>
            </a:r>
            <a:r>
              <a:rPr lang="hu-HU" dirty="0" smtClean="0"/>
              <a:t> révén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4788024" y="3143833"/>
            <a:ext cx="381642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rtlCol="0">
            <a:spAutoFit/>
          </a:bodyPr>
          <a:lstStyle/>
          <a:p>
            <a:pPr algn="ctr">
              <a:tabLst>
                <a:tab pos="0" algn="l"/>
              </a:tabLst>
            </a:pPr>
            <a:r>
              <a:rPr lang="hu-HU" b="1" dirty="0" smtClean="0"/>
              <a:t>Több </a:t>
            </a:r>
            <a:r>
              <a:rPr lang="hu-HU" dirty="0" smtClean="0"/>
              <a:t>eltérő karakterisztikájú </a:t>
            </a:r>
            <a:r>
              <a:rPr lang="hu-HU" b="1" dirty="0" smtClean="0"/>
              <a:t>eszközrendszer</a:t>
            </a:r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539552" y="3144450"/>
            <a:ext cx="388843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rtlCol="0">
            <a:spAutoFit/>
          </a:bodyPr>
          <a:lstStyle/>
          <a:p>
            <a:pPr algn="ctr"/>
            <a:r>
              <a:rPr lang="hu-HU" dirty="0" smtClean="0"/>
              <a:t>Környezet: ható környezeti  tényezők </a:t>
            </a:r>
            <a:r>
              <a:rPr lang="hu-HU" dirty="0" smtClean="0">
                <a:sym typeface="Wingdings" pitchFamily="2" charset="2"/>
              </a:rPr>
              <a:t></a:t>
            </a:r>
            <a:r>
              <a:rPr lang="hu-HU" dirty="0" smtClean="0"/>
              <a:t>  </a:t>
            </a:r>
            <a:r>
              <a:rPr lang="hu-HU" b="1" dirty="0" smtClean="0"/>
              <a:t>PESTEL </a:t>
            </a:r>
            <a:r>
              <a:rPr lang="hu-HU" dirty="0" smtClean="0"/>
              <a:t>analízis</a:t>
            </a:r>
            <a:endParaRPr lang="hu-HU" dirty="0"/>
          </a:p>
        </p:txBody>
      </p:sp>
      <p:sp>
        <p:nvSpPr>
          <p:cNvPr id="9" name="Szövegdoboz 8"/>
          <p:cNvSpPr txBox="1"/>
          <p:nvPr/>
        </p:nvSpPr>
        <p:spPr>
          <a:xfrm>
            <a:off x="539552" y="4368586"/>
            <a:ext cx="388843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rtlCol="0">
            <a:spAutoFit/>
          </a:bodyPr>
          <a:lstStyle/>
          <a:p>
            <a:pPr lvl="0" algn="ctr"/>
            <a:r>
              <a:rPr lang="hu-HU" b="1" dirty="0" smtClean="0"/>
              <a:t>Helyzet, cé</a:t>
            </a:r>
            <a:r>
              <a:rPr lang="hu-HU" dirty="0" smtClean="0"/>
              <a:t>l és </a:t>
            </a:r>
            <a:r>
              <a:rPr lang="hu-HU" b="1" dirty="0" smtClean="0"/>
              <a:t>eredmény </a:t>
            </a:r>
            <a:r>
              <a:rPr lang="hu-HU" dirty="0" smtClean="0"/>
              <a:t>meghatározása is lehetséges</a:t>
            </a:r>
            <a:endParaRPr lang="hu-HU" dirty="0"/>
          </a:p>
        </p:txBody>
      </p:sp>
      <p:sp>
        <p:nvSpPr>
          <p:cNvPr id="10" name="Szövegdoboz 9"/>
          <p:cNvSpPr txBox="1"/>
          <p:nvPr/>
        </p:nvSpPr>
        <p:spPr>
          <a:xfrm>
            <a:off x="539552" y="5590981"/>
            <a:ext cx="806489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rtlCol="0">
            <a:spAutoFit/>
          </a:bodyPr>
          <a:lstStyle/>
          <a:p>
            <a:pPr lvl="0" algn="ctr"/>
            <a:r>
              <a:rPr lang="hu-HU" dirty="0" smtClean="0"/>
              <a:t>Az </a:t>
            </a:r>
            <a:r>
              <a:rPr lang="hu-HU" b="1" dirty="0" smtClean="0"/>
              <a:t>eszközök</a:t>
            </a:r>
            <a:r>
              <a:rPr lang="hu-HU" dirty="0" smtClean="0"/>
              <a:t> rendszerszerű alkalmazásával elérhető az érintett település gazdaságának az előre rögzített célrendszer szerinti </a:t>
            </a:r>
            <a:r>
              <a:rPr lang="hu-HU" b="1" dirty="0" smtClean="0"/>
              <a:t>fejlődés</a:t>
            </a:r>
            <a:r>
              <a:rPr lang="hu-HU" dirty="0" smtClean="0"/>
              <a:t>e.</a:t>
            </a:r>
            <a:endParaRPr lang="hu-HU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4788024" y="4368586"/>
            <a:ext cx="381642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rtlCol="0">
            <a:spAutoFit/>
          </a:bodyPr>
          <a:lstStyle/>
          <a:p>
            <a:pPr algn="ctr">
              <a:tabLst>
                <a:tab pos="0" algn="l"/>
              </a:tabLst>
            </a:pPr>
            <a:r>
              <a:rPr lang="hu-HU" dirty="0" smtClean="0"/>
              <a:t>Ezek egymás hatását </a:t>
            </a:r>
            <a:r>
              <a:rPr lang="hu-HU" b="1" dirty="0" smtClean="0"/>
              <a:t>erősíteni és gyengíteni</a:t>
            </a:r>
            <a:r>
              <a:rPr lang="hu-HU" dirty="0" smtClean="0"/>
              <a:t> egyaránt képesek</a:t>
            </a:r>
            <a:endParaRPr lang="hu-HU" dirty="0"/>
          </a:p>
        </p:txBody>
      </p:sp>
      <p:sp>
        <p:nvSpPr>
          <p:cNvPr id="12" name="Lefelé nyíl 11"/>
          <p:cNvSpPr/>
          <p:nvPr/>
        </p:nvSpPr>
        <p:spPr>
          <a:xfrm>
            <a:off x="2339752" y="2638653"/>
            <a:ext cx="360040" cy="43204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Lefelé nyíl 12"/>
          <p:cNvSpPr/>
          <p:nvPr/>
        </p:nvSpPr>
        <p:spPr>
          <a:xfrm>
            <a:off x="6516216" y="2638653"/>
            <a:ext cx="360040" cy="43204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Lefelé nyíl 13"/>
          <p:cNvSpPr/>
          <p:nvPr/>
        </p:nvSpPr>
        <p:spPr>
          <a:xfrm>
            <a:off x="2339752" y="3862789"/>
            <a:ext cx="360040" cy="43204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Lefelé nyíl 14"/>
          <p:cNvSpPr/>
          <p:nvPr/>
        </p:nvSpPr>
        <p:spPr>
          <a:xfrm>
            <a:off x="6516216" y="3862789"/>
            <a:ext cx="360040" cy="43204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Lefelé nyíl 15"/>
          <p:cNvSpPr/>
          <p:nvPr/>
        </p:nvSpPr>
        <p:spPr>
          <a:xfrm>
            <a:off x="2339752" y="5086925"/>
            <a:ext cx="360040" cy="43204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Lefelé nyíl 16"/>
          <p:cNvSpPr/>
          <p:nvPr/>
        </p:nvSpPr>
        <p:spPr>
          <a:xfrm>
            <a:off x="6516216" y="5086925"/>
            <a:ext cx="360040" cy="43204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noProof="0" dirty="0" smtClean="0"/>
              <a:t>Esettanulmányok</a:t>
            </a:r>
            <a:endParaRPr lang="hu-HU" noProof="0" dirty="0"/>
          </a:p>
        </p:txBody>
      </p:sp>
      <p:graphicFrame>
        <p:nvGraphicFramePr>
          <p:cNvPr id="86" name="Tartalom helye 85"/>
          <p:cNvGraphicFramePr>
            <a:graphicFrameLocks noGrp="1"/>
          </p:cNvGraphicFramePr>
          <p:nvPr>
            <p:ph idx="1"/>
          </p:nvPr>
        </p:nvGraphicFramePr>
        <p:xfrm>
          <a:off x="457200" y="1855365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Tú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chnik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1197</TotalTime>
  <Words>2230</Words>
  <Application>Microsoft Office PowerPoint</Application>
  <PresentationFormat>Diavetítés a képernyőre (4:3 oldalarány)</PresentationFormat>
  <Paragraphs>1211</Paragraphs>
  <Slides>21</Slides>
  <Notes>12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2" baseType="lpstr">
      <vt:lpstr>Office-téma</vt:lpstr>
      <vt:lpstr>Önkormányzati szerepek és eszközök a helyi gazdaságfejlesztésben</vt:lpstr>
      <vt:lpstr>Kutatókérdések  és módszerek</vt:lpstr>
      <vt:lpstr>A környezeti elemzés</vt:lpstr>
      <vt:lpstr>A környezeti elemzés </vt:lpstr>
      <vt:lpstr>Szerepek</vt:lpstr>
      <vt:lpstr>Önkormányzati szerepek</vt:lpstr>
      <vt:lpstr>Összegzés</vt:lpstr>
      <vt:lpstr>Tézisek</vt:lpstr>
      <vt:lpstr>Esettanulmányok</vt:lpstr>
      <vt:lpstr>Eredményes akciók</vt:lpstr>
      <vt:lpstr>Eredményes akciók</vt:lpstr>
      <vt:lpstr>Eredményes akciók</vt:lpstr>
      <vt:lpstr>Eredményes akciók</vt:lpstr>
      <vt:lpstr>Eredményes akciók</vt:lpstr>
      <vt:lpstr>Eredményes akciók</vt:lpstr>
      <vt:lpstr>Eredményes akciók</vt:lpstr>
      <vt:lpstr>Eredményes akciók</vt:lpstr>
      <vt:lpstr>Kutatókérdések  és módszerek</vt:lpstr>
      <vt:lpstr>Eredményes akciók</vt:lpstr>
      <vt:lpstr>PowerPoint bemutató</vt:lpstr>
      <vt:lpstr>A modellezés  lehetőségei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possibilities in the economical development of the local governments</dc:title>
  <dc:creator>Lendvay Endre</dc:creator>
  <cp:lastModifiedBy>Lendvay Endre</cp:lastModifiedBy>
  <cp:revision>54</cp:revision>
  <dcterms:created xsi:type="dcterms:W3CDTF">2013-04-24T21:30:55Z</dcterms:created>
  <dcterms:modified xsi:type="dcterms:W3CDTF">2013-11-22T09:45:41Z</dcterms:modified>
</cp:coreProperties>
</file>