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0" r:id="rId7"/>
    <p:sldId id="263" r:id="rId8"/>
    <p:sldId id="271" r:id="rId9"/>
    <p:sldId id="262" r:id="rId10"/>
    <p:sldId id="269" r:id="rId11"/>
    <p:sldId id="270" r:id="rId12"/>
    <p:sldId id="267" r:id="rId13"/>
    <p:sldId id="266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_melo\1-szinkronizaltak\Agrar_OTKA\Gy&#246;ngy&#246;si%20terep\B&#233;k&#233;scsab&#225;ra\tabla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_melo\1-szinkronizaltak\Agrar_OTKA\Gy&#246;ngy&#246;si%20terep\B&#233;k&#233;scsab&#225;ra\ter&#252;letalapuak-csak-gy&#246;ngy&#246;s-oktobe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col"/>
        <c:grouping val="clustered"/>
        <c:ser>
          <c:idx val="0"/>
          <c:order val="0"/>
          <c:tx>
            <c:strRef>
              <c:f>Munka1!$B$16</c:f>
              <c:strCache>
                <c:ptCount val="1"/>
                <c:pt idx="0">
                  <c:v>Egyéni gazdaságok</c:v>
                </c:pt>
              </c:strCache>
            </c:strRef>
          </c:tx>
          <c:cat>
            <c:strRef>
              <c:f>Munka1!$C$15:$D$15</c:f>
              <c:strCache>
                <c:ptCount val="2"/>
                <c:pt idx="0">
                  <c:v>Magyarország</c:v>
                </c:pt>
                <c:pt idx="1">
                  <c:v>Gyöngyösi kistérség</c:v>
                </c:pt>
              </c:strCache>
            </c:strRef>
          </c:cat>
          <c:val>
            <c:numRef>
              <c:f>Munka1!$C$16:$D$16</c:f>
              <c:numCache>
                <c:formatCode>#,##0.0</c:formatCode>
                <c:ptCount val="2"/>
                <c:pt idx="0">
                  <c:v>59.227351340857439</c:v>
                </c:pt>
                <c:pt idx="1">
                  <c:v>47.345948568655992</c:v>
                </c:pt>
              </c:numCache>
            </c:numRef>
          </c:val>
        </c:ser>
        <c:ser>
          <c:idx val="1"/>
          <c:order val="1"/>
          <c:tx>
            <c:strRef>
              <c:f>Munka1!$B$17</c:f>
              <c:strCache>
                <c:ptCount val="1"/>
                <c:pt idx="0">
                  <c:v>Nem egyéni gazdaságok</c:v>
                </c:pt>
              </c:strCache>
            </c:strRef>
          </c:tx>
          <c:cat>
            <c:strRef>
              <c:f>Munka1!$C$15:$D$15</c:f>
              <c:strCache>
                <c:ptCount val="2"/>
                <c:pt idx="0">
                  <c:v>Magyarország</c:v>
                </c:pt>
                <c:pt idx="1">
                  <c:v>Gyöngyösi kistérség</c:v>
                </c:pt>
              </c:strCache>
            </c:strRef>
          </c:cat>
          <c:val>
            <c:numRef>
              <c:f>Munka1!$C$17:$D$17</c:f>
              <c:numCache>
                <c:formatCode>#,##0.0</c:formatCode>
                <c:ptCount val="2"/>
                <c:pt idx="0">
                  <c:v>102.64790076335876</c:v>
                </c:pt>
                <c:pt idx="1">
                  <c:v>120.83333333333327</c:v>
                </c:pt>
              </c:numCache>
            </c:numRef>
          </c:val>
        </c:ser>
        <c:axId val="57334016"/>
        <c:axId val="57468800"/>
      </c:barChart>
      <c:catAx>
        <c:axId val="57334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57468800"/>
        <c:crosses val="autoZero"/>
        <c:auto val="1"/>
        <c:lblAlgn val="ctr"/>
        <c:lblOffset val="100"/>
      </c:catAx>
      <c:valAx>
        <c:axId val="57468800"/>
        <c:scaling>
          <c:orientation val="minMax"/>
        </c:scaling>
        <c:axPos val="l"/>
        <c:numFmt formatCode="#,##0.0" sourceLinked="1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573340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hu-H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lineChart>
        <c:grouping val="standard"/>
        <c:ser>
          <c:idx val="0"/>
          <c:order val="0"/>
          <c:tx>
            <c:strRef>
              <c:f>abra1!$I$1</c:f>
              <c:strCache>
                <c:ptCount val="1"/>
                <c:pt idx="0">
                  <c:v>Kummulált 2008</c:v>
                </c:pt>
              </c:strCache>
            </c:strRef>
          </c:tx>
          <c:marker>
            <c:symbol val="none"/>
          </c:marker>
          <c:val>
            <c:numRef>
              <c:f>abra1!$I$2:$I$3001</c:f>
              <c:numCache>
                <c:formatCode>General</c:formatCode>
                <c:ptCount val="3000"/>
                <c:pt idx="0">
                  <c:v>0.60001909064876435</c:v>
                </c:pt>
                <c:pt idx="1">
                  <c:v>0.90002863597314631</c:v>
                </c:pt>
                <c:pt idx="2">
                  <c:v>1.200038181297528</c:v>
                </c:pt>
                <c:pt idx="3">
                  <c:v>1.5000477266219108</c:v>
                </c:pt>
                <c:pt idx="4">
                  <c:v>1.8000572719462933</c:v>
                </c:pt>
                <c:pt idx="5">
                  <c:v>2.1000668172706742</c:v>
                </c:pt>
                <c:pt idx="6">
                  <c:v>2.4000763625950552</c:v>
                </c:pt>
                <c:pt idx="7">
                  <c:v>2.7000859079194388</c:v>
                </c:pt>
                <c:pt idx="8">
                  <c:v>3.0000954532438171</c:v>
                </c:pt>
                <c:pt idx="9">
                  <c:v>3.3001049985682007</c:v>
                </c:pt>
                <c:pt idx="10">
                  <c:v>3.6001145438925857</c:v>
                </c:pt>
                <c:pt idx="11">
                  <c:v>3.9001240892169662</c:v>
                </c:pt>
                <c:pt idx="12">
                  <c:v>4.2001336345413494</c:v>
                </c:pt>
                <c:pt idx="13">
                  <c:v>4.500143179865729</c:v>
                </c:pt>
                <c:pt idx="14">
                  <c:v>4.8001527251901113</c:v>
                </c:pt>
                <c:pt idx="15">
                  <c:v>5.10016227051449</c:v>
                </c:pt>
                <c:pt idx="16">
                  <c:v>5.4001718158388794</c:v>
                </c:pt>
                <c:pt idx="17">
                  <c:v>5.7001813611632555</c:v>
                </c:pt>
                <c:pt idx="18">
                  <c:v>6.0001909064876395</c:v>
                </c:pt>
                <c:pt idx="19">
                  <c:v>6.3002004518120271</c:v>
                </c:pt>
                <c:pt idx="20">
                  <c:v>6.600209997136405</c:v>
                </c:pt>
                <c:pt idx="21">
                  <c:v>6.9002195424607873</c:v>
                </c:pt>
                <c:pt idx="22">
                  <c:v>7.200229087785174</c:v>
                </c:pt>
                <c:pt idx="23">
                  <c:v>7.5002386331095519</c:v>
                </c:pt>
                <c:pt idx="24">
                  <c:v>7.8002481784339377</c:v>
                </c:pt>
                <c:pt idx="25">
                  <c:v>8.1002577237583129</c:v>
                </c:pt>
                <c:pt idx="26">
                  <c:v>8.4002672690827005</c:v>
                </c:pt>
                <c:pt idx="27">
                  <c:v>8.7002768144070828</c:v>
                </c:pt>
                <c:pt idx="28">
                  <c:v>9.0002863597314668</c:v>
                </c:pt>
                <c:pt idx="29">
                  <c:v>9.3002959050558456</c:v>
                </c:pt>
                <c:pt idx="30">
                  <c:v>9.6003054503802279</c:v>
                </c:pt>
                <c:pt idx="31">
                  <c:v>9.900314995704619</c:v>
                </c:pt>
                <c:pt idx="32">
                  <c:v>10.200324541028992</c:v>
                </c:pt>
                <c:pt idx="33">
                  <c:v>10.500334086353375</c:v>
                </c:pt>
                <c:pt idx="34">
                  <c:v>10.800343631677757</c:v>
                </c:pt>
                <c:pt idx="35">
                  <c:v>11.100353177002138</c:v>
                </c:pt>
                <c:pt idx="36">
                  <c:v>11.400362722326518</c:v>
                </c:pt>
                <c:pt idx="37">
                  <c:v>11.700372267650897</c:v>
                </c:pt>
                <c:pt idx="38">
                  <c:v>12.000381812975286</c:v>
                </c:pt>
                <c:pt idx="39">
                  <c:v>12.30039135829967</c:v>
                </c:pt>
                <c:pt idx="40">
                  <c:v>12.600400903624054</c:v>
                </c:pt>
                <c:pt idx="41">
                  <c:v>12.90041044894844</c:v>
                </c:pt>
                <c:pt idx="42">
                  <c:v>13.200419994272815</c:v>
                </c:pt>
                <c:pt idx="43">
                  <c:v>13.500429539597212</c:v>
                </c:pt>
                <c:pt idx="44">
                  <c:v>13.800439084921587</c:v>
                </c:pt>
                <c:pt idx="45">
                  <c:v>14.100448630245971</c:v>
                </c:pt>
                <c:pt idx="46">
                  <c:v>14.400458175570344</c:v>
                </c:pt>
                <c:pt idx="47">
                  <c:v>14.70046772089472</c:v>
                </c:pt>
                <c:pt idx="48">
                  <c:v>15.000477266219109</c:v>
                </c:pt>
                <c:pt idx="49">
                  <c:v>15.300486811543509</c:v>
                </c:pt>
                <c:pt idx="50">
                  <c:v>15.600496356867881</c:v>
                </c:pt>
                <c:pt idx="51">
                  <c:v>15.900505902192256</c:v>
                </c:pt>
                <c:pt idx="52">
                  <c:v>16.200515447516636</c:v>
                </c:pt>
                <c:pt idx="53">
                  <c:v>16.500524992841019</c:v>
                </c:pt>
                <c:pt idx="54">
                  <c:v>16.800534538165369</c:v>
                </c:pt>
                <c:pt idx="55">
                  <c:v>17.100544083489783</c:v>
                </c:pt>
                <c:pt idx="56">
                  <c:v>17.40055362881418</c:v>
                </c:pt>
                <c:pt idx="57">
                  <c:v>17.700563174138534</c:v>
                </c:pt>
                <c:pt idx="58">
                  <c:v>18.000572719462927</c:v>
                </c:pt>
                <c:pt idx="59">
                  <c:v>18.300582264787291</c:v>
                </c:pt>
                <c:pt idx="60">
                  <c:v>18.600591810111688</c:v>
                </c:pt>
                <c:pt idx="61">
                  <c:v>18.900601355436077</c:v>
                </c:pt>
                <c:pt idx="62">
                  <c:v>19.200610900760445</c:v>
                </c:pt>
                <c:pt idx="63">
                  <c:v>19.500620446084842</c:v>
                </c:pt>
                <c:pt idx="64">
                  <c:v>19.80062999140921</c:v>
                </c:pt>
                <c:pt idx="65">
                  <c:v>20.100639536733578</c:v>
                </c:pt>
                <c:pt idx="66">
                  <c:v>20.40064908205796</c:v>
                </c:pt>
                <c:pt idx="67">
                  <c:v>20.700658627382371</c:v>
                </c:pt>
                <c:pt idx="68">
                  <c:v>21.000668172706753</c:v>
                </c:pt>
                <c:pt idx="69">
                  <c:v>21.300677718031132</c:v>
                </c:pt>
                <c:pt idx="70">
                  <c:v>21.600687263355518</c:v>
                </c:pt>
                <c:pt idx="71">
                  <c:v>21.900696808679879</c:v>
                </c:pt>
                <c:pt idx="72">
                  <c:v>22.200706354004282</c:v>
                </c:pt>
                <c:pt idx="73">
                  <c:v>22.50071589932865</c:v>
                </c:pt>
                <c:pt idx="74">
                  <c:v>22.800725444653047</c:v>
                </c:pt>
                <c:pt idx="75">
                  <c:v>23.100734989977429</c:v>
                </c:pt>
                <c:pt idx="76">
                  <c:v>23.400744535301772</c:v>
                </c:pt>
                <c:pt idx="77">
                  <c:v>23.700754080626186</c:v>
                </c:pt>
                <c:pt idx="78">
                  <c:v>24.00076362595059</c:v>
                </c:pt>
                <c:pt idx="79">
                  <c:v>24.300773171274944</c:v>
                </c:pt>
                <c:pt idx="80">
                  <c:v>24.600782716599326</c:v>
                </c:pt>
                <c:pt idx="81">
                  <c:v>24.900792261923691</c:v>
                </c:pt>
                <c:pt idx="82">
                  <c:v>25.200801807248105</c:v>
                </c:pt>
                <c:pt idx="83">
                  <c:v>25.500811352572491</c:v>
                </c:pt>
                <c:pt idx="84">
                  <c:v>25.800820897896884</c:v>
                </c:pt>
                <c:pt idx="85">
                  <c:v>26.100830443221252</c:v>
                </c:pt>
                <c:pt idx="86">
                  <c:v>26.400839988545616</c:v>
                </c:pt>
                <c:pt idx="87">
                  <c:v>26.700849533870002</c:v>
                </c:pt>
                <c:pt idx="88">
                  <c:v>27.000859079194399</c:v>
                </c:pt>
                <c:pt idx="89">
                  <c:v>27.300868624518806</c:v>
                </c:pt>
                <c:pt idx="90">
                  <c:v>27.600878169843192</c:v>
                </c:pt>
                <c:pt idx="91">
                  <c:v>27.900887715167546</c:v>
                </c:pt>
                <c:pt idx="92">
                  <c:v>28.200897260491928</c:v>
                </c:pt>
                <c:pt idx="93">
                  <c:v>28.50090680581631</c:v>
                </c:pt>
                <c:pt idx="94">
                  <c:v>28.800916351140692</c:v>
                </c:pt>
                <c:pt idx="95">
                  <c:v>29.100925896465075</c:v>
                </c:pt>
                <c:pt idx="96">
                  <c:v>29.400935441789457</c:v>
                </c:pt>
                <c:pt idx="97">
                  <c:v>29.700944987113829</c:v>
                </c:pt>
                <c:pt idx="98">
                  <c:v>30.000954532438225</c:v>
                </c:pt>
                <c:pt idx="99">
                  <c:v>30.300964077762604</c:v>
                </c:pt>
                <c:pt idx="100">
                  <c:v>30.600973623087004</c:v>
                </c:pt>
                <c:pt idx="101">
                  <c:v>30.900983168411368</c:v>
                </c:pt>
                <c:pt idx="102">
                  <c:v>31.200992713735737</c:v>
                </c:pt>
                <c:pt idx="103">
                  <c:v>31.501002259060126</c:v>
                </c:pt>
                <c:pt idx="104">
                  <c:v>31.801011804384515</c:v>
                </c:pt>
                <c:pt idx="105">
                  <c:v>32.101021349708901</c:v>
                </c:pt>
                <c:pt idx="106">
                  <c:v>32.401030895033244</c:v>
                </c:pt>
                <c:pt idx="107">
                  <c:v>32.701040440357644</c:v>
                </c:pt>
                <c:pt idx="108">
                  <c:v>33.001049985681981</c:v>
                </c:pt>
                <c:pt idx="109">
                  <c:v>33.301059531006366</c:v>
                </c:pt>
                <c:pt idx="110">
                  <c:v>33.601069076330774</c:v>
                </c:pt>
                <c:pt idx="111">
                  <c:v>33.901078621655145</c:v>
                </c:pt>
                <c:pt idx="112">
                  <c:v>34.201088166979552</c:v>
                </c:pt>
                <c:pt idx="113">
                  <c:v>34.501097712303924</c:v>
                </c:pt>
                <c:pt idx="114">
                  <c:v>34.801107257628253</c:v>
                </c:pt>
                <c:pt idx="115">
                  <c:v>35.101116802952681</c:v>
                </c:pt>
                <c:pt idx="116">
                  <c:v>35.40112634827706</c:v>
                </c:pt>
                <c:pt idx="117">
                  <c:v>35.701135893601439</c:v>
                </c:pt>
                <c:pt idx="118">
                  <c:v>36.00114543892586</c:v>
                </c:pt>
                <c:pt idx="119">
                  <c:v>36.301154984250196</c:v>
                </c:pt>
                <c:pt idx="120">
                  <c:v>36.601164529574575</c:v>
                </c:pt>
                <c:pt idx="121">
                  <c:v>36.901174074898954</c:v>
                </c:pt>
                <c:pt idx="122">
                  <c:v>37.201183620223325</c:v>
                </c:pt>
                <c:pt idx="123">
                  <c:v>37.501193165547704</c:v>
                </c:pt>
                <c:pt idx="124">
                  <c:v>37.80120271087209</c:v>
                </c:pt>
                <c:pt idx="125">
                  <c:v>38.101212256196455</c:v>
                </c:pt>
                <c:pt idx="126">
                  <c:v>38.401221801520848</c:v>
                </c:pt>
                <c:pt idx="127">
                  <c:v>38.701231346845233</c:v>
                </c:pt>
                <c:pt idx="128">
                  <c:v>39.001240892169605</c:v>
                </c:pt>
                <c:pt idx="129">
                  <c:v>39.301250437493948</c:v>
                </c:pt>
                <c:pt idx="130">
                  <c:v>39.601259982818355</c:v>
                </c:pt>
                <c:pt idx="131">
                  <c:v>39.901269528142713</c:v>
                </c:pt>
                <c:pt idx="132">
                  <c:v>40.201279073467084</c:v>
                </c:pt>
                <c:pt idx="133">
                  <c:v>40.50128861879147</c:v>
                </c:pt>
                <c:pt idx="134">
                  <c:v>40.801298164115877</c:v>
                </c:pt>
                <c:pt idx="135">
                  <c:v>41.101307709440228</c:v>
                </c:pt>
                <c:pt idx="136">
                  <c:v>41.401317254764606</c:v>
                </c:pt>
                <c:pt idx="137">
                  <c:v>41.701326800089042</c:v>
                </c:pt>
                <c:pt idx="138">
                  <c:v>42.001336345413392</c:v>
                </c:pt>
                <c:pt idx="139">
                  <c:v>42.301345890737771</c:v>
                </c:pt>
                <c:pt idx="140">
                  <c:v>42.60135543606215</c:v>
                </c:pt>
                <c:pt idx="141">
                  <c:v>42.901364981386472</c:v>
                </c:pt>
                <c:pt idx="142">
                  <c:v>43.201374526710907</c:v>
                </c:pt>
                <c:pt idx="143">
                  <c:v>43.501384072035258</c:v>
                </c:pt>
                <c:pt idx="144">
                  <c:v>43.801393617359636</c:v>
                </c:pt>
                <c:pt idx="145">
                  <c:v>44.101403162684015</c:v>
                </c:pt>
                <c:pt idx="146">
                  <c:v>44.401412708008422</c:v>
                </c:pt>
                <c:pt idx="147">
                  <c:v>44.701422253332794</c:v>
                </c:pt>
                <c:pt idx="148">
                  <c:v>45.001431798657151</c:v>
                </c:pt>
                <c:pt idx="149">
                  <c:v>45.301441343981544</c:v>
                </c:pt>
                <c:pt idx="150">
                  <c:v>45.601450889305937</c:v>
                </c:pt>
                <c:pt idx="151">
                  <c:v>45.901460434630259</c:v>
                </c:pt>
                <c:pt idx="152">
                  <c:v>46.201469979954695</c:v>
                </c:pt>
                <c:pt idx="153">
                  <c:v>46.501479525279045</c:v>
                </c:pt>
                <c:pt idx="154">
                  <c:v>46.801489070603367</c:v>
                </c:pt>
                <c:pt idx="155">
                  <c:v>47.101498615927831</c:v>
                </c:pt>
                <c:pt idx="156">
                  <c:v>47.401508161252167</c:v>
                </c:pt>
                <c:pt idx="157">
                  <c:v>47.701517706576588</c:v>
                </c:pt>
                <c:pt idx="158">
                  <c:v>48.001527251900946</c:v>
                </c:pt>
                <c:pt idx="159">
                  <c:v>48.301536797225346</c:v>
                </c:pt>
                <c:pt idx="160">
                  <c:v>48.601546342549767</c:v>
                </c:pt>
                <c:pt idx="161">
                  <c:v>48.901555887874103</c:v>
                </c:pt>
                <c:pt idx="162">
                  <c:v>49.201565433198475</c:v>
                </c:pt>
                <c:pt idx="163">
                  <c:v>49.501574978522861</c:v>
                </c:pt>
                <c:pt idx="164">
                  <c:v>49.801584523847161</c:v>
                </c:pt>
                <c:pt idx="165">
                  <c:v>50.101594069171604</c:v>
                </c:pt>
                <c:pt idx="166">
                  <c:v>50.401603614495997</c:v>
                </c:pt>
                <c:pt idx="167">
                  <c:v>50.701613159820376</c:v>
                </c:pt>
                <c:pt idx="168">
                  <c:v>51.001622705144754</c:v>
                </c:pt>
                <c:pt idx="169">
                  <c:v>51.301632250469126</c:v>
                </c:pt>
                <c:pt idx="170">
                  <c:v>51.601641795793441</c:v>
                </c:pt>
                <c:pt idx="171">
                  <c:v>51.901651341117891</c:v>
                </c:pt>
                <c:pt idx="172">
                  <c:v>52.201660886442234</c:v>
                </c:pt>
                <c:pt idx="173">
                  <c:v>52.501670431766591</c:v>
                </c:pt>
                <c:pt idx="174">
                  <c:v>52.801679977090991</c:v>
                </c:pt>
                <c:pt idx="175">
                  <c:v>53.101689522415377</c:v>
                </c:pt>
                <c:pt idx="176">
                  <c:v>53.401699067739749</c:v>
                </c:pt>
                <c:pt idx="177">
                  <c:v>53.701708613064156</c:v>
                </c:pt>
                <c:pt idx="178">
                  <c:v>54.001718158388542</c:v>
                </c:pt>
                <c:pt idx="179">
                  <c:v>54.301727703712864</c:v>
                </c:pt>
                <c:pt idx="180">
                  <c:v>54.601737249037299</c:v>
                </c:pt>
                <c:pt idx="181">
                  <c:v>54.90174679436165</c:v>
                </c:pt>
                <c:pt idx="182">
                  <c:v>55.201756339686057</c:v>
                </c:pt>
                <c:pt idx="183">
                  <c:v>55.501765885010407</c:v>
                </c:pt>
                <c:pt idx="184">
                  <c:v>55.801775430334814</c:v>
                </c:pt>
                <c:pt idx="185">
                  <c:v>56.101784975659164</c:v>
                </c:pt>
                <c:pt idx="186">
                  <c:v>56.401794520983543</c:v>
                </c:pt>
                <c:pt idx="187">
                  <c:v>56.701804066307922</c:v>
                </c:pt>
                <c:pt idx="188">
                  <c:v>57.001813611632272</c:v>
                </c:pt>
                <c:pt idx="189">
                  <c:v>57.301823156956672</c:v>
                </c:pt>
                <c:pt idx="190">
                  <c:v>57.601832702281087</c:v>
                </c:pt>
                <c:pt idx="191">
                  <c:v>57.901842247605444</c:v>
                </c:pt>
                <c:pt idx="192">
                  <c:v>58.20185179292988</c:v>
                </c:pt>
                <c:pt idx="193">
                  <c:v>58.501861338254194</c:v>
                </c:pt>
                <c:pt idx="194">
                  <c:v>58.801870883578594</c:v>
                </c:pt>
                <c:pt idx="195">
                  <c:v>59.101880428902952</c:v>
                </c:pt>
                <c:pt idx="196">
                  <c:v>59.401889974227309</c:v>
                </c:pt>
                <c:pt idx="197">
                  <c:v>59.701899519551738</c:v>
                </c:pt>
                <c:pt idx="198">
                  <c:v>60.001909064876095</c:v>
                </c:pt>
                <c:pt idx="199">
                  <c:v>60.301918610200495</c:v>
                </c:pt>
                <c:pt idx="200">
                  <c:v>60.601928155524881</c:v>
                </c:pt>
                <c:pt idx="201">
                  <c:v>60.901937700849246</c:v>
                </c:pt>
                <c:pt idx="202">
                  <c:v>61.201947246173631</c:v>
                </c:pt>
                <c:pt idx="203">
                  <c:v>61.501956791497996</c:v>
                </c:pt>
                <c:pt idx="204">
                  <c:v>61.801966336822375</c:v>
                </c:pt>
                <c:pt idx="205">
                  <c:v>62.101975882146768</c:v>
                </c:pt>
                <c:pt idx="206">
                  <c:v>62.401985427471146</c:v>
                </c:pt>
                <c:pt idx="207">
                  <c:v>62.701994972795525</c:v>
                </c:pt>
                <c:pt idx="208">
                  <c:v>63.002004518119911</c:v>
                </c:pt>
                <c:pt idx="209">
                  <c:v>63.30201406344424</c:v>
                </c:pt>
                <c:pt idx="210">
                  <c:v>63.602023608768654</c:v>
                </c:pt>
                <c:pt idx="211">
                  <c:v>63.90203315409304</c:v>
                </c:pt>
                <c:pt idx="212">
                  <c:v>64.202042699417433</c:v>
                </c:pt>
                <c:pt idx="213">
                  <c:v>64.502052244741748</c:v>
                </c:pt>
                <c:pt idx="214">
                  <c:v>64.802061790066148</c:v>
                </c:pt>
                <c:pt idx="215">
                  <c:v>65.102071335390477</c:v>
                </c:pt>
                <c:pt idx="216">
                  <c:v>65.402080880714948</c:v>
                </c:pt>
                <c:pt idx="217">
                  <c:v>65.702090426039348</c:v>
                </c:pt>
                <c:pt idx="218">
                  <c:v>66.002099971363734</c:v>
                </c:pt>
                <c:pt idx="219">
                  <c:v>66.302109516688006</c:v>
                </c:pt>
                <c:pt idx="220">
                  <c:v>66.602119062012505</c:v>
                </c:pt>
                <c:pt idx="221">
                  <c:v>66.902128607336891</c:v>
                </c:pt>
                <c:pt idx="222">
                  <c:v>67.202138152661121</c:v>
                </c:pt>
                <c:pt idx="223">
                  <c:v>67.502147697985649</c:v>
                </c:pt>
                <c:pt idx="224">
                  <c:v>67.802157243310063</c:v>
                </c:pt>
                <c:pt idx="225">
                  <c:v>68.102166788634378</c:v>
                </c:pt>
                <c:pt idx="226">
                  <c:v>68.402176333958707</c:v>
                </c:pt>
                <c:pt idx="227">
                  <c:v>68.702185879283178</c:v>
                </c:pt>
                <c:pt idx="228">
                  <c:v>69.002195424607592</c:v>
                </c:pt>
                <c:pt idx="229">
                  <c:v>69.302204969931992</c:v>
                </c:pt>
                <c:pt idx="230">
                  <c:v>69.60221451525635</c:v>
                </c:pt>
                <c:pt idx="231">
                  <c:v>69.902224060580764</c:v>
                </c:pt>
                <c:pt idx="232">
                  <c:v>70.202233605905221</c:v>
                </c:pt>
                <c:pt idx="233">
                  <c:v>70.502243151229479</c:v>
                </c:pt>
                <c:pt idx="234">
                  <c:v>70.802252696553808</c:v>
                </c:pt>
                <c:pt idx="235">
                  <c:v>71.102262241878293</c:v>
                </c:pt>
                <c:pt idx="236">
                  <c:v>71.402271787202693</c:v>
                </c:pt>
                <c:pt idx="237">
                  <c:v>71.702281332526951</c:v>
                </c:pt>
                <c:pt idx="238">
                  <c:v>72.002290877851365</c:v>
                </c:pt>
                <c:pt idx="239">
                  <c:v>72.302300423175808</c:v>
                </c:pt>
                <c:pt idx="240">
                  <c:v>72.602309968500208</c:v>
                </c:pt>
                <c:pt idx="241">
                  <c:v>72.912310286677695</c:v>
                </c:pt>
                <c:pt idx="242">
                  <c:v>73.222310604855153</c:v>
                </c:pt>
                <c:pt idx="243">
                  <c:v>73.532310923032639</c:v>
                </c:pt>
                <c:pt idx="244">
                  <c:v>73.842311241210126</c:v>
                </c:pt>
                <c:pt idx="245">
                  <c:v>74.152311559387527</c:v>
                </c:pt>
                <c:pt idx="246">
                  <c:v>74.462311877565</c:v>
                </c:pt>
                <c:pt idx="247">
                  <c:v>74.772312195742472</c:v>
                </c:pt>
                <c:pt idx="248">
                  <c:v>75.082312513919888</c:v>
                </c:pt>
                <c:pt idx="249">
                  <c:v>75.392312832097375</c:v>
                </c:pt>
                <c:pt idx="250">
                  <c:v>75.702313150274918</c:v>
                </c:pt>
                <c:pt idx="251">
                  <c:v>76.012313468452433</c:v>
                </c:pt>
                <c:pt idx="252">
                  <c:v>76.322313786629778</c:v>
                </c:pt>
                <c:pt idx="253">
                  <c:v>76.63231410480735</c:v>
                </c:pt>
                <c:pt idx="254">
                  <c:v>76.942314422984808</c:v>
                </c:pt>
                <c:pt idx="255">
                  <c:v>77.252314741162323</c:v>
                </c:pt>
                <c:pt idx="256">
                  <c:v>77.562315059339781</c:v>
                </c:pt>
                <c:pt idx="257">
                  <c:v>77.872315377517168</c:v>
                </c:pt>
                <c:pt idx="258">
                  <c:v>78.182315695694641</c:v>
                </c:pt>
                <c:pt idx="259">
                  <c:v>78.492316013872198</c:v>
                </c:pt>
                <c:pt idx="260">
                  <c:v>78.802316332049557</c:v>
                </c:pt>
                <c:pt idx="261">
                  <c:v>79.112316650227143</c:v>
                </c:pt>
                <c:pt idx="262">
                  <c:v>79.422316968404559</c:v>
                </c:pt>
                <c:pt idx="263">
                  <c:v>79.732317286582088</c:v>
                </c:pt>
                <c:pt idx="264">
                  <c:v>80.042317604759518</c:v>
                </c:pt>
                <c:pt idx="265">
                  <c:v>80.352317922937019</c:v>
                </c:pt>
                <c:pt idx="266">
                  <c:v>80.662318241114448</c:v>
                </c:pt>
                <c:pt idx="267">
                  <c:v>80.972318559291878</c:v>
                </c:pt>
                <c:pt idx="268">
                  <c:v>81.282318877469322</c:v>
                </c:pt>
                <c:pt idx="269">
                  <c:v>81.592319195646908</c:v>
                </c:pt>
                <c:pt idx="270">
                  <c:v>81.902319513824295</c:v>
                </c:pt>
                <c:pt idx="271">
                  <c:v>82.212319832001768</c:v>
                </c:pt>
                <c:pt idx="272">
                  <c:v>82.522320150179254</c:v>
                </c:pt>
                <c:pt idx="273">
                  <c:v>82.832320468356812</c:v>
                </c:pt>
                <c:pt idx="274">
                  <c:v>83.142320786534228</c:v>
                </c:pt>
                <c:pt idx="275">
                  <c:v>83.4523211047117</c:v>
                </c:pt>
                <c:pt idx="276">
                  <c:v>83.762321422889173</c:v>
                </c:pt>
                <c:pt idx="277">
                  <c:v>84.072321741066688</c:v>
                </c:pt>
                <c:pt idx="278">
                  <c:v>84.382322059244117</c:v>
                </c:pt>
                <c:pt idx="279">
                  <c:v>84.69232237742149</c:v>
                </c:pt>
                <c:pt idx="280">
                  <c:v>85.002322695599119</c:v>
                </c:pt>
                <c:pt idx="281">
                  <c:v>85.312323013776549</c:v>
                </c:pt>
                <c:pt idx="282">
                  <c:v>85.622323331953964</c:v>
                </c:pt>
                <c:pt idx="283">
                  <c:v>85.932323650131536</c:v>
                </c:pt>
                <c:pt idx="284">
                  <c:v>86.242323968309108</c:v>
                </c:pt>
                <c:pt idx="285">
                  <c:v>86.552324286486396</c:v>
                </c:pt>
                <c:pt idx="286">
                  <c:v>86.862324604663954</c:v>
                </c:pt>
                <c:pt idx="287">
                  <c:v>87.172324922841355</c:v>
                </c:pt>
                <c:pt idx="288">
                  <c:v>87.482325241018927</c:v>
                </c:pt>
                <c:pt idx="289">
                  <c:v>87.792325559196371</c:v>
                </c:pt>
                <c:pt idx="290">
                  <c:v>88.102325877373787</c:v>
                </c:pt>
                <c:pt idx="291">
                  <c:v>88.412326195551259</c:v>
                </c:pt>
                <c:pt idx="292">
                  <c:v>88.722326513728689</c:v>
                </c:pt>
                <c:pt idx="293">
                  <c:v>89.032326831906218</c:v>
                </c:pt>
                <c:pt idx="294">
                  <c:v>89.342327150083634</c:v>
                </c:pt>
                <c:pt idx="295">
                  <c:v>89.652327468261149</c:v>
                </c:pt>
                <c:pt idx="296">
                  <c:v>89.962327786438678</c:v>
                </c:pt>
                <c:pt idx="297">
                  <c:v>90.272328104616065</c:v>
                </c:pt>
                <c:pt idx="298">
                  <c:v>90.582328422793509</c:v>
                </c:pt>
                <c:pt idx="299">
                  <c:v>90.892328740971081</c:v>
                </c:pt>
                <c:pt idx="300">
                  <c:v>91.202329059148596</c:v>
                </c:pt>
                <c:pt idx="301">
                  <c:v>91.51232937732604</c:v>
                </c:pt>
                <c:pt idx="302">
                  <c:v>91.822329695503512</c:v>
                </c:pt>
                <c:pt idx="303">
                  <c:v>92.132330013680814</c:v>
                </c:pt>
                <c:pt idx="304">
                  <c:v>92.4423303318584</c:v>
                </c:pt>
                <c:pt idx="305">
                  <c:v>92.752330650035873</c:v>
                </c:pt>
                <c:pt idx="306">
                  <c:v>93.062330968213402</c:v>
                </c:pt>
                <c:pt idx="307">
                  <c:v>93.372331286390775</c:v>
                </c:pt>
                <c:pt idx="308">
                  <c:v>93.682331604568247</c:v>
                </c:pt>
                <c:pt idx="309">
                  <c:v>93.992331922745819</c:v>
                </c:pt>
                <c:pt idx="310">
                  <c:v>94.302332240923178</c:v>
                </c:pt>
                <c:pt idx="311">
                  <c:v>94.612332559100665</c:v>
                </c:pt>
                <c:pt idx="312">
                  <c:v>94.922332877278137</c:v>
                </c:pt>
                <c:pt idx="313">
                  <c:v>95.242355786056748</c:v>
                </c:pt>
                <c:pt idx="314">
                  <c:v>95.562378694835218</c:v>
                </c:pt>
                <c:pt idx="315">
                  <c:v>95.882401603613758</c:v>
                </c:pt>
                <c:pt idx="316">
                  <c:v>96.202424512392284</c:v>
                </c:pt>
                <c:pt idx="317">
                  <c:v>96.522447421170781</c:v>
                </c:pt>
                <c:pt idx="318">
                  <c:v>96.842470329949279</c:v>
                </c:pt>
                <c:pt idx="319">
                  <c:v>97.162493238727819</c:v>
                </c:pt>
                <c:pt idx="320">
                  <c:v>97.482516147506288</c:v>
                </c:pt>
                <c:pt idx="321">
                  <c:v>97.802539056284743</c:v>
                </c:pt>
                <c:pt idx="322">
                  <c:v>98.122561965063355</c:v>
                </c:pt>
                <c:pt idx="323">
                  <c:v>98.442584873841852</c:v>
                </c:pt>
                <c:pt idx="324">
                  <c:v>98.762607782620378</c:v>
                </c:pt>
                <c:pt idx="325">
                  <c:v>99.08263069139889</c:v>
                </c:pt>
                <c:pt idx="326">
                  <c:v>99.40265360017753</c:v>
                </c:pt>
                <c:pt idx="327">
                  <c:v>99.722676508955857</c:v>
                </c:pt>
                <c:pt idx="328">
                  <c:v>100.04269941773443</c:v>
                </c:pt>
                <c:pt idx="329">
                  <c:v>100.36272232651285</c:v>
                </c:pt>
                <c:pt idx="330">
                  <c:v>100.68274523529136</c:v>
                </c:pt>
                <c:pt idx="331">
                  <c:v>101.00276814406986</c:v>
                </c:pt>
                <c:pt idx="332">
                  <c:v>101.32279105284836</c:v>
                </c:pt>
                <c:pt idx="333">
                  <c:v>101.64281396162698</c:v>
                </c:pt>
                <c:pt idx="334">
                  <c:v>101.96283687040544</c:v>
                </c:pt>
                <c:pt idx="335">
                  <c:v>102.28285977918401</c:v>
                </c:pt>
                <c:pt idx="336">
                  <c:v>102.60288268796251</c:v>
                </c:pt>
                <c:pt idx="337">
                  <c:v>102.92290559674097</c:v>
                </c:pt>
                <c:pt idx="338">
                  <c:v>103.24292850551954</c:v>
                </c:pt>
                <c:pt idx="339">
                  <c:v>103.56295141429806</c:v>
                </c:pt>
                <c:pt idx="340">
                  <c:v>103.8829743230765</c:v>
                </c:pt>
                <c:pt idx="341">
                  <c:v>104.20299723185508</c:v>
                </c:pt>
                <c:pt idx="342">
                  <c:v>104.52302014063358</c:v>
                </c:pt>
                <c:pt idx="343">
                  <c:v>104.84304304941217</c:v>
                </c:pt>
                <c:pt idx="344">
                  <c:v>105.16306595819061</c:v>
                </c:pt>
                <c:pt idx="345">
                  <c:v>105.48308886696907</c:v>
                </c:pt>
                <c:pt idx="346">
                  <c:v>105.80311177574769</c:v>
                </c:pt>
                <c:pt idx="347">
                  <c:v>106.12313468452615</c:v>
                </c:pt>
                <c:pt idx="348">
                  <c:v>106.44315759330466</c:v>
                </c:pt>
                <c:pt idx="349">
                  <c:v>106.76318050208315</c:v>
                </c:pt>
                <c:pt idx="350">
                  <c:v>107.08320341086169</c:v>
                </c:pt>
                <c:pt idx="351">
                  <c:v>107.40322631964025</c:v>
                </c:pt>
                <c:pt idx="352">
                  <c:v>107.72324922841872</c:v>
                </c:pt>
                <c:pt idx="353">
                  <c:v>108.04327213719721</c:v>
                </c:pt>
                <c:pt idx="354">
                  <c:v>108.36329504597582</c:v>
                </c:pt>
                <c:pt idx="355">
                  <c:v>108.68331795475413</c:v>
                </c:pt>
                <c:pt idx="356">
                  <c:v>109.0033408635327</c:v>
                </c:pt>
                <c:pt idx="357">
                  <c:v>109.32336377231127</c:v>
                </c:pt>
                <c:pt idx="358">
                  <c:v>109.64338668108978</c:v>
                </c:pt>
                <c:pt idx="359">
                  <c:v>109.97340036272129</c:v>
                </c:pt>
                <c:pt idx="360">
                  <c:v>110.303414044353</c:v>
                </c:pt>
                <c:pt idx="361">
                  <c:v>110.63342772598456</c:v>
                </c:pt>
                <c:pt idx="362">
                  <c:v>110.96344140761623</c:v>
                </c:pt>
                <c:pt idx="363">
                  <c:v>111.29345508924796</c:v>
                </c:pt>
                <c:pt idx="364">
                  <c:v>111.6234687708794</c:v>
                </c:pt>
                <c:pt idx="365">
                  <c:v>111.95348245251101</c:v>
                </c:pt>
                <c:pt idx="366">
                  <c:v>112.28349613414268</c:v>
                </c:pt>
                <c:pt idx="367">
                  <c:v>112.61350981577428</c:v>
                </c:pt>
                <c:pt idx="368">
                  <c:v>112.94352349740601</c:v>
                </c:pt>
                <c:pt idx="369">
                  <c:v>113.27353717903748</c:v>
                </c:pt>
                <c:pt idx="370">
                  <c:v>113.60355086066907</c:v>
                </c:pt>
                <c:pt idx="371">
                  <c:v>113.9335645423008</c:v>
                </c:pt>
                <c:pt idx="372">
                  <c:v>114.26357822393236</c:v>
                </c:pt>
                <c:pt idx="373">
                  <c:v>114.59359190556397</c:v>
                </c:pt>
                <c:pt idx="374">
                  <c:v>114.92360558719562</c:v>
                </c:pt>
                <c:pt idx="375">
                  <c:v>115.25361926882728</c:v>
                </c:pt>
                <c:pt idx="376">
                  <c:v>115.58363295045872</c:v>
                </c:pt>
                <c:pt idx="377">
                  <c:v>115.91364663209042</c:v>
                </c:pt>
                <c:pt idx="378">
                  <c:v>116.24366031372203</c:v>
                </c:pt>
                <c:pt idx="379">
                  <c:v>116.57367399535364</c:v>
                </c:pt>
                <c:pt idx="380">
                  <c:v>116.90368767698526</c:v>
                </c:pt>
                <c:pt idx="381">
                  <c:v>117.24369213146991</c:v>
                </c:pt>
                <c:pt idx="382">
                  <c:v>117.58369658595468</c:v>
                </c:pt>
                <c:pt idx="383">
                  <c:v>117.92370104043934</c:v>
                </c:pt>
                <c:pt idx="384">
                  <c:v>118.26370549492411</c:v>
                </c:pt>
                <c:pt idx="385">
                  <c:v>118.60370994940881</c:v>
                </c:pt>
                <c:pt idx="386">
                  <c:v>118.94371440389359</c:v>
                </c:pt>
                <c:pt idx="387">
                  <c:v>119.28371885837825</c:v>
                </c:pt>
                <c:pt idx="388">
                  <c:v>119.62372331286286</c:v>
                </c:pt>
                <c:pt idx="389">
                  <c:v>119.96372776734778</c:v>
                </c:pt>
                <c:pt idx="390">
                  <c:v>120.30373222183238</c:v>
                </c:pt>
                <c:pt idx="391">
                  <c:v>120.6437366763171</c:v>
                </c:pt>
                <c:pt idx="392">
                  <c:v>120.9837411308017</c:v>
                </c:pt>
                <c:pt idx="393">
                  <c:v>121.32374558528647</c:v>
                </c:pt>
                <c:pt idx="394">
                  <c:v>121.66375003977119</c:v>
                </c:pt>
                <c:pt idx="395">
                  <c:v>122.00375449425596</c:v>
                </c:pt>
                <c:pt idx="396">
                  <c:v>122.34375894874067</c:v>
                </c:pt>
                <c:pt idx="397">
                  <c:v>122.68376340322538</c:v>
                </c:pt>
                <c:pt idx="398">
                  <c:v>123.02376785771004</c:v>
                </c:pt>
                <c:pt idx="399">
                  <c:v>123.36377231219464</c:v>
                </c:pt>
                <c:pt idx="400">
                  <c:v>123.70377676667945</c:v>
                </c:pt>
                <c:pt idx="401">
                  <c:v>124.04378122116424</c:v>
                </c:pt>
                <c:pt idx="402">
                  <c:v>124.39377644850205</c:v>
                </c:pt>
                <c:pt idx="403">
                  <c:v>124.74377167583987</c:v>
                </c:pt>
                <c:pt idx="404">
                  <c:v>125.09376690317769</c:v>
                </c:pt>
                <c:pt idx="405">
                  <c:v>125.44376213051548</c:v>
                </c:pt>
                <c:pt idx="406">
                  <c:v>125.79375735785324</c:v>
                </c:pt>
                <c:pt idx="407">
                  <c:v>126.14375258519111</c:v>
                </c:pt>
                <c:pt idx="408">
                  <c:v>126.49374781252882</c:v>
                </c:pt>
                <c:pt idx="409">
                  <c:v>126.84374303986675</c:v>
                </c:pt>
                <c:pt idx="410">
                  <c:v>127.19373826720449</c:v>
                </c:pt>
                <c:pt idx="411">
                  <c:v>127.54373349454239</c:v>
                </c:pt>
                <c:pt idx="412">
                  <c:v>127.89372872188018</c:v>
                </c:pt>
                <c:pt idx="413">
                  <c:v>128.24372394921784</c:v>
                </c:pt>
                <c:pt idx="414">
                  <c:v>128.59371917655571</c:v>
                </c:pt>
                <c:pt idx="415">
                  <c:v>128.94371440389358</c:v>
                </c:pt>
                <c:pt idx="416">
                  <c:v>129.29370963123134</c:v>
                </c:pt>
                <c:pt idx="417">
                  <c:v>129.64370485856918</c:v>
                </c:pt>
                <c:pt idx="418">
                  <c:v>129.99370008590708</c:v>
                </c:pt>
                <c:pt idx="419">
                  <c:v>130.34369531324478</c:v>
                </c:pt>
                <c:pt idx="420">
                  <c:v>130.70371313118358</c:v>
                </c:pt>
                <c:pt idx="421">
                  <c:v>131.06373094912252</c:v>
                </c:pt>
                <c:pt idx="422">
                  <c:v>131.42374876706145</c:v>
                </c:pt>
                <c:pt idx="423">
                  <c:v>131.78376658500031</c:v>
                </c:pt>
                <c:pt idx="424">
                  <c:v>132.14378440293916</c:v>
                </c:pt>
                <c:pt idx="425">
                  <c:v>132.50380222087773</c:v>
                </c:pt>
                <c:pt idx="426">
                  <c:v>132.86382003881678</c:v>
                </c:pt>
                <c:pt idx="427">
                  <c:v>133.22383785675581</c:v>
                </c:pt>
                <c:pt idx="428">
                  <c:v>133.58385567469458</c:v>
                </c:pt>
                <c:pt idx="429">
                  <c:v>133.94387349263343</c:v>
                </c:pt>
                <c:pt idx="430">
                  <c:v>134.30389131057228</c:v>
                </c:pt>
                <c:pt idx="431">
                  <c:v>134.66390912851102</c:v>
                </c:pt>
                <c:pt idx="432">
                  <c:v>135.0239269464501</c:v>
                </c:pt>
                <c:pt idx="433">
                  <c:v>135.3839447643887</c:v>
                </c:pt>
                <c:pt idx="434">
                  <c:v>135.74396258232753</c:v>
                </c:pt>
                <c:pt idx="435">
                  <c:v>136.10398040026655</c:v>
                </c:pt>
                <c:pt idx="436">
                  <c:v>136.4639982182054</c:v>
                </c:pt>
                <c:pt idx="437">
                  <c:v>136.83397499124931</c:v>
                </c:pt>
                <c:pt idx="438">
                  <c:v>137.20395176429329</c:v>
                </c:pt>
                <c:pt idx="439">
                  <c:v>137.57392853733745</c:v>
                </c:pt>
                <c:pt idx="440">
                  <c:v>137.94390531038138</c:v>
                </c:pt>
                <c:pt idx="441">
                  <c:v>138.31388208342548</c:v>
                </c:pt>
                <c:pt idx="442">
                  <c:v>138.68385885646961</c:v>
                </c:pt>
                <c:pt idx="443">
                  <c:v>139.0538356295134</c:v>
                </c:pt>
                <c:pt idx="444">
                  <c:v>139.42381240255753</c:v>
                </c:pt>
                <c:pt idx="445">
                  <c:v>139.79378917560155</c:v>
                </c:pt>
                <c:pt idx="446">
                  <c:v>140.16376594864545</c:v>
                </c:pt>
                <c:pt idx="447">
                  <c:v>140.53374272168958</c:v>
                </c:pt>
                <c:pt idx="448">
                  <c:v>140.90387858347327</c:v>
                </c:pt>
                <c:pt idx="449">
                  <c:v>141.28387794711833</c:v>
                </c:pt>
                <c:pt idx="450">
                  <c:v>141.66387731076341</c:v>
                </c:pt>
                <c:pt idx="451">
                  <c:v>142.0438766744083</c:v>
                </c:pt>
                <c:pt idx="452">
                  <c:v>142.42387603805349</c:v>
                </c:pt>
                <c:pt idx="453">
                  <c:v>142.80387540169855</c:v>
                </c:pt>
                <c:pt idx="454">
                  <c:v>143.18387476534343</c:v>
                </c:pt>
                <c:pt idx="455">
                  <c:v>143.56387412898843</c:v>
                </c:pt>
                <c:pt idx="456">
                  <c:v>143.94387349263371</c:v>
                </c:pt>
                <c:pt idx="457">
                  <c:v>144.32387285627877</c:v>
                </c:pt>
                <c:pt idx="458">
                  <c:v>144.70387221992371</c:v>
                </c:pt>
                <c:pt idx="459">
                  <c:v>145.08387158356877</c:v>
                </c:pt>
                <c:pt idx="460">
                  <c:v>145.46387094721405</c:v>
                </c:pt>
                <c:pt idx="461">
                  <c:v>145.84387031085888</c:v>
                </c:pt>
                <c:pt idx="462">
                  <c:v>146.23322409239819</c:v>
                </c:pt>
                <c:pt idx="463">
                  <c:v>146.62321422889633</c:v>
                </c:pt>
                <c:pt idx="464">
                  <c:v>147.01320436539459</c:v>
                </c:pt>
                <c:pt idx="465">
                  <c:v>147.40319450189261</c:v>
                </c:pt>
                <c:pt idx="466">
                  <c:v>147.79318463839073</c:v>
                </c:pt>
                <c:pt idx="467">
                  <c:v>148.18317477488878</c:v>
                </c:pt>
                <c:pt idx="468">
                  <c:v>148.57316491138707</c:v>
                </c:pt>
                <c:pt idx="469">
                  <c:v>148.96315504788532</c:v>
                </c:pt>
                <c:pt idx="470">
                  <c:v>149.35314518438346</c:v>
                </c:pt>
                <c:pt idx="471">
                  <c:v>149.75315791148265</c:v>
                </c:pt>
                <c:pt idx="472">
                  <c:v>150.15317063858171</c:v>
                </c:pt>
                <c:pt idx="473">
                  <c:v>150.55318336568101</c:v>
                </c:pt>
                <c:pt idx="474">
                  <c:v>150.95319609278027</c:v>
                </c:pt>
                <c:pt idx="475">
                  <c:v>151.35320881987948</c:v>
                </c:pt>
                <c:pt idx="476">
                  <c:v>151.75322154697855</c:v>
                </c:pt>
                <c:pt idx="477">
                  <c:v>152.15323427407762</c:v>
                </c:pt>
                <c:pt idx="478">
                  <c:v>152.55324700117691</c:v>
                </c:pt>
                <c:pt idx="479">
                  <c:v>152.95784148397965</c:v>
                </c:pt>
                <c:pt idx="480">
                  <c:v>153.36784498393186</c:v>
                </c:pt>
                <c:pt idx="481">
                  <c:v>153.77784848388401</c:v>
                </c:pt>
                <c:pt idx="482">
                  <c:v>154.19784275668945</c:v>
                </c:pt>
                <c:pt idx="483">
                  <c:v>154.61783702949481</c:v>
                </c:pt>
                <c:pt idx="484">
                  <c:v>155.03783130230022</c:v>
                </c:pt>
                <c:pt idx="485">
                  <c:v>155.45782557510549</c:v>
                </c:pt>
                <c:pt idx="486">
                  <c:v>155.87781984791104</c:v>
                </c:pt>
                <c:pt idx="487">
                  <c:v>156.29781412071614</c:v>
                </c:pt>
                <c:pt idx="488">
                  <c:v>156.71784021126956</c:v>
                </c:pt>
                <c:pt idx="489">
                  <c:v>157.14785707467598</c:v>
                </c:pt>
                <c:pt idx="490">
                  <c:v>157.57787393808238</c:v>
                </c:pt>
                <c:pt idx="491">
                  <c:v>158.00789080148883</c:v>
                </c:pt>
                <c:pt idx="492">
                  <c:v>158.43790766489525</c:v>
                </c:pt>
                <c:pt idx="493">
                  <c:v>158.86792452830159</c:v>
                </c:pt>
                <c:pt idx="494">
                  <c:v>159.29794139170798</c:v>
                </c:pt>
                <c:pt idx="495">
                  <c:v>159.7379490279676</c:v>
                </c:pt>
                <c:pt idx="496">
                  <c:v>160.177956664227</c:v>
                </c:pt>
                <c:pt idx="497">
                  <c:v>160.61796430048662</c:v>
                </c:pt>
                <c:pt idx="498">
                  <c:v>161.05797193674613</c:v>
                </c:pt>
                <c:pt idx="499">
                  <c:v>161.49797957300564</c:v>
                </c:pt>
                <c:pt idx="500">
                  <c:v>161.93798720926517</c:v>
                </c:pt>
                <c:pt idx="501">
                  <c:v>162.37799484552477</c:v>
                </c:pt>
                <c:pt idx="502">
                  <c:v>162.81800248178428</c:v>
                </c:pt>
                <c:pt idx="503">
                  <c:v>163.25801011804367</c:v>
                </c:pt>
                <c:pt idx="504">
                  <c:v>163.69801775430321</c:v>
                </c:pt>
                <c:pt idx="505">
                  <c:v>164.1480161634158</c:v>
                </c:pt>
                <c:pt idx="506">
                  <c:v>164.59801457252837</c:v>
                </c:pt>
                <c:pt idx="507">
                  <c:v>165.04801298164097</c:v>
                </c:pt>
                <c:pt idx="508">
                  <c:v>165.49801139075367</c:v>
                </c:pt>
                <c:pt idx="509">
                  <c:v>165.94800979986601</c:v>
                </c:pt>
                <c:pt idx="510">
                  <c:v>166.39800820897881</c:v>
                </c:pt>
                <c:pt idx="511">
                  <c:v>166.84800661809149</c:v>
                </c:pt>
                <c:pt idx="512">
                  <c:v>167.29800502720394</c:v>
                </c:pt>
                <c:pt idx="513">
                  <c:v>167.75799420916954</c:v>
                </c:pt>
                <c:pt idx="514">
                  <c:v>168.21798339113525</c:v>
                </c:pt>
                <c:pt idx="515">
                  <c:v>168.67797257310093</c:v>
                </c:pt>
                <c:pt idx="516">
                  <c:v>169.13796175506678</c:v>
                </c:pt>
                <c:pt idx="517">
                  <c:v>169.59795093703249</c:v>
                </c:pt>
                <c:pt idx="518">
                  <c:v>170.05794011899832</c:v>
                </c:pt>
                <c:pt idx="519">
                  <c:v>170.51792930096403</c:v>
                </c:pt>
                <c:pt idx="520">
                  <c:v>170.98794107353083</c:v>
                </c:pt>
                <c:pt idx="521">
                  <c:v>171.45795284609741</c:v>
                </c:pt>
                <c:pt idx="522">
                  <c:v>171.92796461866428</c:v>
                </c:pt>
                <c:pt idx="523">
                  <c:v>172.39797639123103</c:v>
                </c:pt>
                <c:pt idx="524">
                  <c:v>172.86798816379766</c:v>
                </c:pt>
                <c:pt idx="525">
                  <c:v>173.33799993636441</c:v>
                </c:pt>
                <c:pt idx="526">
                  <c:v>173.80801170893128</c:v>
                </c:pt>
                <c:pt idx="527">
                  <c:v>174.28448248432969</c:v>
                </c:pt>
                <c:pt idx="528">
                  <c:v>174.76448502974935</c:v>
                </c:pt>
                <c:pt idx="529">
                  <c:v>175.24448757516936</c:v>
                </c:pt>
                <c:pt idx="530">
                  <c:v>175.72449012058919</c:v>
                </c:pt>
                <c:pt idx="531">
                  <c:v>176.21448343886195</c:v>
                </c:pt>
                <c:pt idx="532">
                  <c:v>176.70447675713504</c:v>
                </c:pt>
                <c:pt idx="533">
                  <c:v>177.19447007540796</c:v>
                </c:pt>
                <c:pt idx="534">
                  <c:v>177.68446339368089</c:v>
                </c:pt>
                <c:pt idx="535">
                  <c:v>178.17445671195378</c:v>
                </c:pt>
                <c:pt idx="536">
                  <c:v>178.67447262082754</c:v>
                </c:pt>
                <c:pt idx="537">
                  <c:v>179.17448852970162</c:v>
                </c:pt>
                <c:pt idx="538">
                  <c:v>179.67450443857553</c:v>
                </c:pt>
                <c:pt idx="539">
                  <c:v>180.17452034744966</c:v>
                </c:pt>
                <c:pt idx="540">
                  <c:v>180.67453625632362</c:v>
                </c:pt>
                <c:pt idx="541">
                  <c:v>181.17455216519733</c:v>
                </c:pt>
                <c:pt idx="542">
                  <c:v>181.67456807407132</c:v>
                </c:pt>
                <c:pt idx="543">
                  <c:v>182.17458398294539</c:v>
                </c:pt>
                <c:pt idx="544">
                  <c:v>182.6745998918193</c:v>
                </c:pt>
                <c:pt idx="545">
                  <c:v>183.17461580069343</c:v>
                </c:pt>
                <c:pt idx="546">
                  <c:v>183.67463170956717</c:v>
                </c:pt>
                <c:pt idx="547">
                  <c:v>184.17464761844136</c:v>
                </c:pt>
                <c:pt idx="548">
                  <c:v>184.67466352731515</c:v>
                </c:pt>
                <c:pt idx="549">
                  <c:v>185.17467943618917</c:v>
                </c:pt>
                <c:pt idx="550">
                  <c:v>185.67469534506318</c:v>
                </c:pt>
                <c:pt idx="551">
                  <c:v>186.18470202679032</c:v>
                </c:pt>
                <c:pt idx="552">
                  <c:v>186.69470870851728</c:v>
                </c:pt>
                <c:pt idx="553">
                  <c:v>187.20471539024433</c:v>
                </c:pt>
                <c:pt idx="554">
                  <c:v>187.71472207197138</c:v>
                </c:pt>
                <c:pt idx="555">
                  <c:v>188.22472875369863</c:v>
                </c:pt>
                <c:pt idx="556">
                  <c:v>188.7347354354257</c:v>
                </c:pt>
                <c:pt idx="557">
                  <c:v>189.24474211715267</c:v>
                </c:pt>
                <c:pt idx="558">
                  <c:v>189.7647713894809</c:v>
                </c:pt>
                <c:pt idx="559">
                  <c:v>190.28480066180879</c:v>
                </c:pt>
                <c:pt idx="560">
                  <c:v>190.80482993413713</c:v>
                </c:pt>
                <c:pt idx="561">
                  <c:v>191.32485920646525</c:v>
                </c:pt>
                <c:pt idx="562">
                  <c:v>191.84488847879348</c:v>
                </c:pt>
                <c:pt idx="563">
                  <c:v>192.36491775112148</c:v>
                </c:pt>
                <c:pt idx="564">
                  <c:v>192.88494702344971</c:v>
                </c:pt>
                <c:pt idx="565">
                  <c:v>193.41493525088273</c:v>
                </c:pt>
                <c:pt idx="566">
                  <c:v>193.9449234783161</c:v>
                </c:pt>
                <c:pt idx="567">
                  <c:v>194.47491170574935</c:v>
                </c:pt>
                <c:pt idx="568">
                  <c:v>195.00489993318249</c:v>
                </c:pt>
                <c:pt idx="569">
                  <c:v>195.53488816061585</c:v>
                </c:pt>
                <c:pt idx="570">
                  <c:v>196.06487638804921</c:v>
                </c:pt>
                <c:pt idx="571">
                  <c:v>196.59486461548235</c:v>
                </c:pt>
                <c:pt idx="572">
                  <c:v>197.1348754335165</c:v>
                </c:pt>
                <c:pt idx="573">
                  <c:v>197.67488625155079</c:v>
                </c:pt>
                <c:pt idx="574">
                  <c:v>198.21489706958511</c:v>
                </c:pt>
                <c:pt idx="575">
                  <c:v>198.75490788761974</c:v>
                </c:pt>
                <c:pt idx="576">
                  <c:v>199.2949187056538</c:v>
                </c:pt>
                <c:pt idx="577">
                  <c:v>199.83492952368809</c:v>
                </c:pt>
                <c:pt idx="578">
                  <c:v>200.37494034172241</c:v>
                </c:pt>
                <c:pt idx="579">
                  <c:v>200.9149511597565</c:v>
                </c:pt>
                <c:pt idx="580">
                  <c:v>201.46495275064402</c:v>
                </c:pt>
                <c:pt idx="581">
                  <c:v>202.01495434153136</c:v>
                </c:pt>
                <c:pt idx="582">
                  <c:v>202.56495593241877</c:v>
                </c:pt>
                <c:pt idx="583">
                  <c:v>203.11495752330609</c:v>
                </c:pt>
                <c:pt idx="584">
                  <c:v>203.66597728212776</c:v>
                </c:pt>
                <c:pt idx="585">
                  <c:v>204.2260014636162</c:v>
                </c:pt>
                <c:pt idx="586">
                  <c:v>204.78602564510462</c:v>
                </c:pt>
                <c:pt idx="587">
                  <c:v>205.34604982659323</c:v>
                </c:pt>
                <c:pt idx="588">
                  <c:v>205.90607400808153</c:v>
                </c:pt>
                <c:pt idx="589">
                  <c:v>206.46609818957</c:v>
                </c:pt>
                <c:pt idx="590">
                  <c:v>207.02612237105842</c:v>
                </c:pt>
                <c:pt idx="591">
                  <c:v>207.58614655254704</c:v>
                </c:pt>
                <c:pt idx="592">
                  <c:v>208.14617073403519</c:v>
                </c:pt>
                <c:pt idx="593">
                  <c:v>208.71615387062877</c:v>
                </c:pt>
                <c:pt idx="594">
                  <c:v>209.28613700722264</c:v>
                </c:pt>
                <c:pt idx="595">
                  <c:v>209.85612014381604</c:v>
                </c:pt>
                <c:pt idx="596">
                  <c:v>210.42610328040973</c:v>
                </c:pt>
                <c:pt idx="597">
                  <c:v>210.99608641700343</c:v>
                </c:pt>
                <c:pt idx="598">
                  <c:v>211.5660695535968</c:v>
                </c:pt>
                <c:pt idx="599">
                  <c:v>212.13605269019021</c:v>
                </c:pt>
                <c:pt idx="600">
                  <c:v>212.70603582678393</c:v>
                </c:pt>
                <c:pt idx="601">
                  <c:v>213.2760189633774</c:v>
                </c:pt>
                <c:pt idx="602">
                  <c:v>213.85602469057213</c:v>
                </c:pt>
                <c:pt idx="603">
                  <c:v>214.43603041776686</c:v>
                </c:pt>
                <c:pt idx="604">
                  <c:v>215.01603614496136</c:v>
                </c:pt>
                <c:pt idx="605">
                  <c:v>215.59604187215601</c:v>
                </c:pt>
                <c:pt idx="606">
                  <c:v>216.17604759935048</c:v>
                </c:pt>
                <c:pt idx="607">
                  <c:v>216.75605332654507</c:v>
                </c:pt>
                <c:pt idx="608">
                  <c:v>217.3460816443407</c:v>
                </c:pt>
                <c:pt idx="609">
                  <c:v>217.93610996213661</c:v>
                </c:pt>
                <c:pt idx="610">
                  <c:v>218.52613827993221</c:v>
                </c:pt>
                <c:pt idx="611">
                  <c:v>219.11616659772778</c:v>
                </c:pt>
                <c:pt idx="612">
                  <c:v>219.70619491552361</c:v>
                </c:pt>
                <c:pt idx="613">
                  <c:v>220.29622323331915</c:v>
                </c:pt>
                <c:pt idx="614">
                  <c:v>220.88625155111481</c:v>
                </c:pt>
                <c:pt idx="615">
                  <c:v>221.47627986891047</c:v>
                </c:pt>
                <c:pt idx="616">
                  <c:v>222.07028540519858</c:v>
                </c:pt>
                <c:pt idx="617">
                  <c:v>222.66429094148674</c:v>
                </c:pt>
                <c:pt idx="618">
                  <c:v>223.26431003213551</c:v>
                </c:pt>
                <c:pt idx="619">
                  <c:v>223.8643291227844</c:v>
                </c:pt>
                <c:pt idx="620">
                  <c:v>224.46434821343328</c:v>
                </c:pt>
                <c:pt idx="621">
                  <c:v>225.06436730408183</c:v>
                </c:pt>
                <c:pt idx="622">
                  <c:v>225.6643863947306</c:v>
                </c:pt>
                <c:pt idx="623">
                  <c:v>226.26440548537937</c:v>
                </c:pt>
                <c:pt idx="624">
                  <c:v>226.86442457602814</c:v>
                </c:pt>
                <c:pt idx="625">
                  <c:v>227.46444366667691</c:v>
                </c:pt>
                <c:pt idx="626">
                  <c:v>228.06446275732569</c:v>
                </c:pt>
                <c:pt idx="627">
                  <c:v>228.66448184797457</c:v>
                </c:pt>
                <c:pt idx="628">
                  <c:v>229.26450093862323</c:v>
                </c:pt>
                <c:pt idx="629">
                  <c:v>229.86452002927192</c:v>
                </c:pt>
                <c:pt idx="630">
                  <c:v>230.46453911992077</c:v>
                </c:pt>
                <c:pt idx="631">
                  <c:v>231.06455821056952</c:v>
                </c:pt>
                <c:pt idx="632">
                  <c:v>231.66457730121832</c:v>
                </c:pt>
                <c:pt idx="633">
                  <c:v>232.26459639186689</c:v>
                </c:pt>
                <c:pt idx="634">
                  <c:v>232.86461548251586</c:v>
                </c:pt>
                <c:pt idx="635">
                  <c:v>233.46463457316455</c:v>
                </c:pt>
                <c:pt idx="636">
                  <c:v>234.06465366381323</c:v>
                </c:pt>
                <c:pt idx="637">
                  <c:v>234.66467275446198</c:v>
                </c:pt>
                <c:pt idx="638">
                  <c:v>235.26469184511095</c:v>
                </c:pt>
                <c:pt idx="639">
                  <c:v>235.86471093575977</c:v>
                </c:pt>
                <c:pt idx="640">
                  <c:v>236.46473002640838</c:v>
                </c:pt>
                <c:pt idx="641">
                  <c:v>237.06474911705726</c:v>
                </c:pt>
                <c:pt idx="642">
                  <c:v>237.66476820770598</c:v>
                </c:pt>
                <c:pt idx="643">
                  <c:v>238.26478729835463</c:v>
                </c:pt>
                <c:pt idx="644">
                  <c:v>238.86480638900372</c:v>
                </c:pt>
                <c:pt idx="645">
                  <c:v>239.46482547965235</c:v>
                </c:pt>
                <c:pt idx="646">
                  <c:v>240.06484457030112</c:v>
                </c:pt>
                <c:pt idx="647">
                  <c:v>240.66486366094972</c:v>
                </c:pt>
                <c:pt idx="648">
                  <c:v>241.26488275159849</c:v>
                </c:pt>
                <c:pt idx="649">
                  <c:v>241.86490184224743</c:v>
                </c:pt>
                <c:pt idx="650">
                  <c:v>242.46492093289621</c:v>
                </c:pt>
                <c:pt idx="651">
                  <c:v>243.06494002354498</c:v>
                </c:pt>
                <c:pt idx="652">
                  <c:v>243.66495911419375</c:v>
                </c:pt>
                <c:pt idx="653">
                  <c:v>244.26497820484227</c:v>
                </c:pt>
                <c:pt idx="654">
                  <c:v>244.86499729549129</c:v>
                </c:pt>
                <c:pt idx="655">
                  <c:v>245.46501638614006</c:v>
                </c:pt>
                <c:pt idx="656">
                  <c:v>246.06503547678878</c:v>
                </c:pt>
                <c:pt idx="657">
                  <c:v>246.66505456743758</c:v>
                </c:pt>
                <c:pt idx="658">
                  <c:v>247.26507365808638</c:v>
                </c:pt>
                <c:pt idx="659">
                  <c:v>247.86509274873521</c:v>
                </c:pt>
                <c:pt idx="660">
                  <c:v>248.46511183938401</c:v>
                </c:pt>
                <c:pt idx="661">
                  <c:v>249.06513093003269</c:v>
                </c:pt>
                <c:pt idx="662">
                  <c:v>249.66515002068138</c:v>
                </c:pt>
                <c:pt idx="663">
                  <c:v>250.26516911133018</c:v>
                </c:pt>
                <c:pt idx="664">
                  <c:v>250.86518820197901</c:v>
                </c:pt>
                <c:pt idx="665">
                  <c:v>251.46520729262781</c:v>
                </c:pt>
                <c:pt idx="666">
                  <c:v>252.06522638327669</c:v>
                </c:pt>
                <c:pt idx="667">
                  <c:v>252.66524547392541</c:v>
                </c:pt>
                <c:pt idx="668">
                  <c:v>253.26526456457393</c:v>
                </c:pt>
                <c:pt idx="669">
                  <c:v>253.86528365522287</c:v>
                </c:pt>
                <c:pt idx="670">
                  <c:v>254.46530274587158</c:v>
                </c:pt>
                <c:pt idx="671">
                  <c:v>255.06532183652041</c:v>
                </c:pt>
                <c:pt idx="672">
                  <c:v>255.66534092716921</c:v>
                </c:pt>
                <c:pt idx="673">
                  <c:v>256.26536001781795</c:v>
                </c:pt>
                <c:pt idx="674">
                  <c:v>256.8653791084667</c:v>
                </c:pt>
                <c:pt idx="675">
                  <c:v>257.46539819911544</c:v>
                </c:pt>
                <c:pt idx="676">
                  <c:v>258.06541728976418</c:v>
                </c:pt>
                <c:pt idx="677">
                  <c:v>258.66543638041298</c:v>
                </c:pt>
                <c:pt idx="678">
                  <c:v>259.26545547106167</c:v>
                </c:pt>
                <c:pt idx="679">
                  <c:v>259.86547456171041</c:v>
                </c:pt>
                <c:pt idx="680">
                  <c:v>260.46549365235916</c:v>
                </c:pt>
                <c:pt idx="681">
                  <c:v>261.06551274300767</c:v>
                </c:pt>
                <c:pt idx="682">
                  <c:v>261.66553183365693</c:v>
                </c:pt>
                <c:pt idx="683">
                  <c:v>262.26555092430539</c:v>
                </c:pt>
                <c:pt idx="684">
                  <c:v>262.8655700149543</c:v>
                </c:pt>
                <c:pt idx="685">
                  <c:v>263.46558910560265</c:v>
                </c:pt>
                <c:pt idx="686">
                  <c:v>264.06560819625184</c:v>
                </c:pt>
                <c:pt idx="687">
                  <c:v>264.66562728690036</c:v>
                </c:pt>
                <c:pt idx="688">
                  <c:v>265.2656463775491</c:v>
                </c:pt>
                <c:pt idx="689">
                  <c:v>265.86566546819762</c:v>
                </c:pt>
                <c:pt idx="690">
                  <c:v>266.4656845588467</c:v>
                </c:pt>
                <c:pt idx="691">
                  <c:v>267.06570364949533</c:v>
                </c:pt>
                <c:pt idx="692">
                  <c:v>267.66572274014396</c:v>
                </c:pt>
                <c:pt idx="693">
                  <c:v>268.26574183079282</c:v>
                </c:pt>
                <c:pt idx="694">
                  <c:v>268.86576092144179</c:v>
                </c:pt>
                <c:pt idx="695">
                  <c:v>269.46578001209025</c:v>
                </c:pt>
                <c:pt idx="696">
                  <c:v>270.06579910273905</c:v>
                </c:pt>
                <c:pt idx="697">
                  <c:v>270.66581819338802</c:v>
                </c:pt>
                <c:pt idx="698">
                  <c:v>271.26583728403671</c:v>
                </c:pt>
                <c:pt idx="699">
                  <c:v>271.86585637468528</c:v>
                </c:pt>
                <c:pt idx="700">
                  <c:v>272.46587546533397</c:v>
                </c:pt>
                <c:pt idx="701">
                  <c:v>273.06589455598265</c:v>
                </c:pt>
                <c:pt idx="702">
                  <c:v>273.66591364663151</c:v>
                </c:pt>
                <c:pt idx="703">
                  <c:v>274.26593273727997</c:v>
                </c:pt>
                <c:pt idx="704">
                  <c:v>274.865951827929</c:v>
                </c:pt>
                <c:pt idx="705">
                  <c:v>275.46597091857734</c:v>
                </c:pt>
                <c:pt idx="706">
                  <c:v>276.06599000922648</c:v>
                </c:pt>
                <c:pt idx="707">
                  <c:v>276.66600909987528</c:v>
                </c:pt>
                <c:pt idx="708">
                  <c:v>277.26602819052397</c:v>
                </c:pt>
                <c:pt idx="709">
                  <c:v>277.86604728117237</c:v>
                </c:pt>
                <c:pt idx="710">
                  <c:v>278.46606637182146</c:v>
                </c:pt>
                <c:pt idx="711">
                  <c:v>279.06608546246991</c:v>
                </c:pt>
                <c:pt idx="712">
                  <c:v>279.66610455311894</c:v>
                </c:pt>
                <c:pt idx="713">
                  <c:v>280.26612364376768</c:v>
                </c:pt>
                <c:pt idx="714">
                  <c:v>280.86614273441648</c:v>
                </c:pt>
                <c:pt idx="715">
                  <c:v>281.46616182506517</c:v>
                </c:pt>
                <c:pt idx="716">
                  <c:v>282.06618091571391</c:v>
                </c:pt>
                <c:pt idx="717">
                  <c:v>282.66620000636271</c:v>
                </c:pt>
                <c:pt idx="718">
                  <c:v>283.26621909701129</c:v>
                </c:pt>
                <c:pt idx="719">
                  <c:v>283.86623818766014</c:v>
                </c:pt>
                <c:pt idx="720">
                  <c:v>284.4662572783086</c:v>
                </c:pt>
                <c:pt idx="721">
                  <c:v>285.06627636895763</c:v>
                </c:pt>
                <c:pt idx="722">
                  <c:v>285.66629545960626</c:v>
                </c:pt>
                <c:pt idx="723">
                  <c:v>286.26631455025461</c:v>
                </c:pt>
                <c:pt idx="724">
                  <c:v>286.86633364090369</c:v>
                </c:pt>
                <c:pt idx="725">
                  <c:v>287.46635273155238</c:v>
                </c:pt>
                <c:pt idx="726">
                  <c:v>288.06637182220129</c:v>
                </c:pt>
                <c:pt idx="727">
                  <c:v>288.66639091285009</c:v>
                </c:pt>
                <c:pt idx="728">
                  <c:v>289.26641000349883</c:v>
                </c:pt>
                <c:pt idx="729">
                  <c:v>289.86642909414758</c:v>
                </c:pt>
                <c:pt idx="730">
                  <c:v>290.46644818479632</c:v>
                </c:pt>
                <c:pt idx="731">
                  <c:v>291.06646727544506</c:v>
                </c:pt>
                <c:pt idx="732">
                  <c:v>291.66648636609381</c:v>
                </c:pt>
                <c:pt idx="733">
                  <c:v>292.26650545674227</c:v>
                </c:pt>
                <c:pt idx="734">
                  <c:v>292.86652454739129</c:v>
                </c:pt>
                <c:pt idx="735">
                  <c:v>293.46654363804004</c:v>
                </c:pt>
                <c:pt idx="736">
                  <c:v>294.0665627286885</c:v>
                </c:pt>
                <c:pt idx="737">
                  <c:v>294.67415444334722</c:v>
                </c:pt>
                <c:pt idx="738">
                  <c:v>295.28416430684911</c:v>
                </c:pt>
                <c:pt idx="739">
                  <c:v>295.89417417035122</c:v>
                </c:pt>
                <c:pt idx="740">
                  <c:v>296.50418403385328</c:v>
                </c:pt>
                <c:pt idx="741">
                  <c:v>297.11419389735477</c:v>
                </c:pt>
                <c:pt idx="742">
                  <c:v>297.72420376085671</c:v>
                </c:pt>
                <c:pt idx="743">
                  <c:v>298.33421362435888</c:v>
                </c:pt>
                <c:pt idx="744">
                  <c:v>298.94422348786048</c:v>
                </c:pt>
                <c:pt idx="745">
                  <c:v>299.55423335136231</c:v>
                </c:pt>
                <c:pt idx="746">
                  <c:v>300.16424321486454</c:v>
                </c:pt>
                <c:pt idx="747">
                  <c:v>300.77425307836631</c:v>
                </c:pt>
                <c:pt idx="748">
                  <c:v>301.38426294186797</c:v>
                </c:pt>
                <c:pt idx="749">
                  <c:v>301.99427280536986</c:v>
                </c:pt>
                <c:pt idx="750">
                  <c:v>302.60428266887197</c:v>
                </c:pt>
                <c:pt idx="751">
                  <c:v>303.21429253237375</c:v>
                </c:pt>
                <c:pt idx="752">
                  <c:v>303.82430239587552</c:v>
                </c:pt>
                <c:pt idx="753">
                  <c:v>304.43431225937707</c:v>
                </c:pt>
                <c:pt idx="754">
                  <c:v>305.04432212287935</c:v>
                </c:pt>
                <c:pt idx="755">
                  <c:v>305.65433198638118</c:v>
                </c:pt>
                <c:pt idx="756">
                  <c:v>306.26434184988307</c:v>
                </c:pt>
                <c:pt idx="757">
                  <c:v>306.87435171338495</c:v>
                </c:pt>
                <c:pt idx="758">
                  <c:v>307.48436157688684</c:v>
                </c:pt>
                <c:pt idx="759">
                  <c:v>308.0943714403885</c:v>
                </c:pt>
                <c:pt idx="760">
                  <c:v>308.70438130389078</c:v>
                </c:pt>
                <c:pt idx="761">
                  <c:v>309.3143911673925</c:v>
                </c:pt>
                <c:pt idx="762">
                  <c:v>309.92440103089439</c:v>
                </c:pt>
                <c:pt idx="763">
                  <c:v>310.5344108943965</c:v>
                </c:pt>
                <c:pt idx="764">
                  <c:v>311.14442075789839</c:v>
                </c:pt>
                <c:pt idx="765">
                  <c:v>311.75443062140027</c:v>
                </c:pt>
                <c:pt idx="766">
                  <c:v>312.36444048490222</c:v>
                </c:pt>
                <c:pt idx="767">
                  <c:v>312.97445034840365</c:v>
                </c:pt>
                <c:pt idx="768">
                  <c:v>313.58446021190571</c:v>
                </c:pt>
                <c:pt idx="769">
                  <c:v>314.19447007540771</c:v>
                </c:pt>
                <c:pt idx="770">
                  <c:v>314.80447993890925</c:v>
                </c:pt>
                <c:pt idx="771">
                  <c:v>315.41448980241137</c:v>
                </c:pt>
                <c:pt idx="772">
                  <c:v>316.02449966591331</c:v>
                </c:pt>
                <c:pt idx="773">
                  <c:v>316.63450952941531</c:v>
                </c:pt>
                <c:pt idx="774">
                  <c:v>317.24451939291703</c:v>
                </c:pt>
                <c:pt idx="775">
                  <c:v>317.85452925641891</c:v>
                </c:pt>
                <c:pt idx="776">
                  <c:v>318.4645391199208</c:v>
                </c:pt>
                <c:pt idx="777">
                  <c:v>319.07454898342274</c:v>
                </c:pt>
                <c:pt idx="778">
                  <c:v>319.68455884692435</c:v>
                </c:pt>
                <c:pt idx="779">
                  <c:v>320.29456871042646</c:v>
                </c:pt>
                <c:pt idx="780">
                  <c:v>320.91456934678143</c:v>
                </c:pt>
                <c:pt idx="781">
                  <c:v>321.53456998313641</c:v>
                </c:pt>
                <c:pt idx="782">
                  <c:v>322.15457061949178</c:v>
                </c:pt>
                <c:pt idx="783">
                  <c:v>322.77457125584635</c:v>
                </c:pt>
                <c:pt idx="784">
                  <c:v>323.39457189220133</c:v>
                </c:pt>
                <c:pt idx="785">
                  <c:v>324.0145725285563</c:v>
                </c:pt>
                <c:pt idx="786">
                  <c:v>324.6345731649115</c:v>
                </c:pt>
                <c:pt idx="787">
                  <c:v>325.2545738012663</c:v>
                </c:pt>
                <c:pt idx="788">
                  <c:v>325.87457443762122</c:v>
                </c:pt>
                <c:pt idx="789">
                  <c:v>326.49457507397619</c:v>
                </c:pt>
                <c:pt idx="790">
                  <c:v>327.11457571033139</c:v>
                </c:pt>
                <c:pt idx="791">
                  <c:v>327.73457634668574</c:v>
                </c:pt>
                <c:pt idx="792">
                  <c:v>328.3545769830414</c:v>
                </c:pt>
                <c:pt idx="793">
                  <c:v>328.97457761939631</c:v>
                </c:pt>
                <c:pt idx="794">
                  <c:v>329.59457825575106</c:v>
                </c:pt>
                <c:pt idx="795">
                  <c:v>330.21457889210603</c:v>
                </c:pt>
                <c:pt idx="796">
                  <c:v>330.83457952846101</c:v>
                </c:pt>
                <c:pt idx="797">
                  <c:v>331.45458016481638</c:v>
                </c:pt>
                <c:pt idx="798">
                  <c:v>332.07458080117095</c:v>
                </c:pt>
                <c:pt idx="799">
                  <c:v>332.69458143752598</c:v>
                </c:pt>
                <c:pt idx="800">
                  <c:v>333.31458207388113</c:v>
                </c:pt>
                <c:pt idx="801">
                  <c:v>333.93458271023565</c:v>
                </c:pt>
                <c:pt idx="802">
                  <c:v>334.55458334659085</c:v>
                </c:pt>
                <c:pt idx="803">
                  <c:v>335.17458398294582</c:v>
                </c:pt>
                <c:pt idx="804">
                  <c:v>335.79458461930102</c:v>
                </c:pt>
                <c:pt idx="805">
                  <c:v>336.41458525565565</c:v>
                </c:pt>
                <c:pt idx="806">
                  <c:v>337.03458589201074</c:v>
                </c:pt>
                <c:pt idx="807">
                  <c:v>337.65458652836605</c:v>
                </c:pt>
                <c:pt idx="808">
                  <c:v>338.27458716472097</c:v>
                </c:pt>
                <c:pt idx="809">
                  <c:v>338.89458780107566</c:v>
                </c:pt>
                <c:pt idx="810">
                  <c:v>339.51458843743075</c:v>
                </c:pt>
                <c:pt idx="811">
                  <c:v>340.13458907378572</c:v>
                </c:pt>
                <c:pt idx="812">
                  <c:v>340.75458971014058</c:v>
                </c:pt>
                <c:pt idx="813">
                  <c:v>341.37459034649555</c:v>
                </c:pt>
                <c:pt idx="814">
                  <c:v>341.99459098285053</c:v>
                </c:pt>
                <c:pt idx="815">
                  <c:v>342.62461420980674</c:v>
                </c:pt>
                <c:pt idx="816">
                  <c:v>343.25463743676272</c:v>
                </c:pt>
                <c:pt idx="817">
                  <c:v>343.88466066371899</c:v>
                </c:pt>
                <c:pt idx="818">
                  <c:v>344.51468389067446</c:v>
                </c:pt>
                <c:pt idx="819">
                  <c:v>345.14470711763067</c:v>
                </c:pt>
                <c:pt idx="820">
                  <c:v>345.77473034458643</c:v>
                </c:pt>
                <c:pt idx="821">
                  <c:v>346.40475357154224</c:v>
                </c:pt>
                <c:pt idx="822">
                  <c:v>347.03477679849829</c:v>
                </c:pt>
                <c:pt idx="823">
                  <c:v>347.66480002545478</c:v>
                </c:pt>
                <c:pt idx="824">
                  <c:v>348.29482325241025</c:v>
                </c:pt>
                <c:pt idx="825">
                  <c:v>348.92484647936658</c:v>
                </c:pt>
                <c:pt idx="826">
                  <c:v>349.55486970632256</c:v>
                </c:pt>
                <c:pt idx="827">
                  <c:v>350.18489293327832</c:v>
                </c:pt>
                <c:pt idx="828">
                  <c:v>350.81491616023425</c:v>
                </c:pt>
                <c:pt idx="829">
                  <c:v>351.44493938719029</c:v>
                </c:pt>
                <c:pt idx="830">
                  <c:v>352.07496261414673</c:v>
                </c:pt>
                <c:pt idx="831">
                  <c:v>352.70498584110226</c:v>
                </c:pt>
                <c:pt idx="832">
                  <c:v>353.33500906805824</c:v>
                </c:pt>
                <c:pt idx="833">
                  <c:v>353.96503229501423</c:v>
                </c:pt>
                <c:pt idx="834">
                  <c:v>354.60504629482352</c:v>
                </c:pt>
                <c:pt idx="835">
                  <c:v>355.24506029463237</c:v>
                </c:pt>
                <c:pt idx="836">
                  <c:v>355.88507429444167</c:v>
                </c:pt>
                <c:pt idx="837">
                  <c:v>356.52508829425051</c:v>
                </c:pt>
                <c:pt idx="838">
                  <c:v>357.16510229405958</c:v>
                </c:pt>
                <c:pt idx="839">
                  <c:v>357.80511629386871</c:v>
                </c:pt>
                <c:pt idx="840">
                  <c:v>358.44513029367744</c:v>
                </c:pt>
                <c:pt idx="841">
                  <c:v>359.08514429348679</c:v>
                </c:pt>
                <c:pt idx="842">
                  <c:v>359.72515829329546</c:v>
                </c:pt>
                <c:pt idx="843">
                  <c:v>360.36517229310493</c:v>
                </c:pt>
                <c:pt idx="844">
                  <c:v>361.00518629291395</c:v>
                </c:pt>
                <c:pt idx="845">
                  <c:v>361.64520029272342</c:v>
                </c:pt>
                <c:pt idx="846">
                  <c:v>362.28521429253192</c:v>
                </c:pt>
                <c:pt idx="847">
                  <c:v>362.92522829234122</c:v>
                </c:pt>
                <c:pt idx="848">
                  <c:v>363.56524229215034</c:v>
                </c:pt>
                <c:pt idx="849">
                  <c:v>364.20525629195924</c:v>
                </c:pt>
                <c:pt idx="850">
                  <c:v>364.84527029176883</c:v>
                </c:pt>
                <c:pt idx="851">
                  <c:v>365.48528429157727</c:v>
                </c:pt>
                <c:pt idx="852">
                  <c:v>366.12529829138657</c:v>
                </c:pt>
                <c:pt idx="853">
                  <c:v>366.76531229119524</c:v>
                </c:pt>
                <c:pt idx="854">
                  <c:v>367.40532629100443</c:v>
                </c:pt>
                <c:pt idx="855">
                  <c:v>368.04534029081378</c:v>
                </c:pt>
                <c:pt idx="856">
                  <c:v>368.68535429062263</c:v>
                </c:pt>
                <c:pt idx="857">
                  <c:v>369.32536829043192</c:v>
                </c:pt>
                <c:pt idx="858">
                  <c:v>369.965382290241</c:v>
                </c:pt>
                <c:pt idx="859">
                  <c:v>370.60539629005007</c:v>
                </c:pt>
                <c:pt idx="860">
                  <c:v>371.24541028985931</c:v>
                </c:pt>
                <c:pt idx="861">
                  <c:v>371.88542428966832</c:v>
                </c:pt>
                <c:pt idx="862">
                  <c:v>372.53542906233025</c:v>
                </c:pt>
                <c:pt idx="863">
                  <c:v>373.18543383499275</c:v>
                </c:pt>
                <c:pt idx="864">
                  <c:v>373.83543860765462</c:v>
                </c:pt>
                <c:pt idx="865">
                  <c:v>374.48544338031707</c:v>
                </c:pt>
                <c:pt idx="866">
                  <c:v>375.13544815297905</c:v>
                </c:pt>
                <c:pt idx="867">
                  <c:v>375.78545292564149</c:v>
                </c:pt>
                <c:pt idx="868">
                  <c:v>376.43545769830365</c:v>
                </c:pt>
                <c:pt idx="869">
                  <c:v>377.08546247096592</c:v>
                </c:pt>
                <c:pt idx="870">
                  <c:v>377.73546724362814</c:v>
                </c:pt>
                <c:pt idx="871">
                  <c:v>378.38547201629029</c:v>
                </c:pt>
                <c:pt idx="872">
                  <c:v>379.03547678895234</c:v>
                </c:pt>
                <c:pt idx="873">
                  <c:v>379.68548156161467</c:v>
                </c:pt>
                <c:pt idx="874">
                  <c:v>380.33548633427705</c:v>
                </c:pt>
                <c:pt idx="875">
                  <c:v>380.98549110693921</c:v>
                </c:pt>
                <c:pt idx="876">
                  <c:v>381.63549587960142</c:v>
                </c:pt>
                <c:pt idx="877">
                  <c:v>382.29549142511667</c:v>
                </c:pt>
                <c:pt idx="878">
                  <c:v>382.95548697063197</c:v>
                </c:pt>
                <c:pt idx="879">
                  <c:v>383.61548251614732</c:v>
                </c:pt>
                <c:pt idx="880">
                  <c:v>384.2754780616624</c:v>
                </c:pt>
                <c:pt idx="881">
                  <c:v>384.93547360717758</c:v>
                </c:pt>
                <c:pt idx="882">
                  <c:v>385.59546915269323</c:v>
                </c:pt>
                <c:pt idx="883">
                  <c:v>386.25546469820858</c:v>
                </c:pt>
                <c:pt idx="884">
                  <c:v>386.915460243724</c:v>
                </c:pt>
                <c:pt idx="885">
                  <c:v>387.57545578923913</c:v>
                </c:pt>
                <c:pt idx="886">
                  <c:v>388.23545133475466</c:v>
                </c:pt>
                <c:pt idx="887">
                  <c:v>388.89544688026973</c:v>
                </c:pt>
                <c:pt idx="888">
                  <c:v>389.55544242578526</c:v>
                </c:pt>
                <c:pt idx="889">
                  <c:v>390.2154379713001</c:v>
                </c:pt>
                <c:pt idx="890">
                  <c:v>390.88472429921404</c:v>
                </c:pt>
                <c:pt idx="891">
                  <c:v>391.55426516911166</c:v>
                </c:pt>
                <c:pt idx="892">
                  <c:v>392.22428330522757</c:v>
                </c:pt>
                <c:pt idx="893">
                  <c:v>392.89430144134383</c:v>
                </c:pt>
                <c:pt idx="894">
                  <c:v>393.5643195774602</c:v>
                </c:pt>
                <c:pt idx="895">
                  <c:v>394.23433771357628</c:v>
                </c:pt>
                <c:pt idx="896">
                  <c:v>394.90435584969248</c:v>
                </c:pt>
                <c:pt idx="897">
                  <c:v>395.57437398580913</c:v>
                </c:pt>
                <c:pt idx="898">
                  <c:v>396.24439212192567</c:v>
                </c:pt>
                <c:pt idx="899">
                  <c:v>396.91441025804164</c:v>
                </c:pt>
                <c:pt idx="900">
                  <c:v>397.58442839415835</c:v>
                </c:pt>
                <c:pt idx="901">
                  <c:v>398.25444653027427</c:v>
                </c:pt>
                <c:pt idx="902">
                  <c:v>398.92446466639075</c:v>
                </c:pt>
                <c:pt idx="903">
                  <c:v>399.594482802507</c:v>
                </c:pt>
                <c:pt idx="904">
                  <c:v>400.26450093862326</c:v>
                </c:pt>
                <c:pt idx="905">
                  <c:v>400.93451907473963</c:v>
                </c:pt>
                <c:pt idx="906">
                  <c:v>401.60453721085617</c:v>
                </c:pt>
                <c:pt idx="907">
                  <c:v>402.27455534697197</c:v>
                </c:pt>
                <c:pt idx="908">
                  <c:v>402.94457348308856</c:v>
                </c:pt>
                <c:pt idx="909">
                  <c:v>403.61459161920487</c:v>
                </c:pt>
                <c:pt idx="910">
                  <c:v>404.29460052817404</c:v>
                </c:pt>
                <c:pt idx="911">
                  <c:v>404.97460943714367</c:v>
                </c:pt>
                <c:pt idx="912">
                  <c:v>405.65461834611307</c:v>
                </c:pt>
                <c:pt idx="913">
                  <c:v>406.33462725508224</c:v>
                </c:pt>
                <c:pt idx="914">
                  <c:v>407.01463616405209</c:v>
                </c:pt>
                <c:pt idx="915">
                  <c:v>407.69464507302166</c:v>
                </c:pt>
                <c:pt idx="916">
                  <c:v>408.37465398199066</c:v>
                </c:pt>
                <c:pt idx="917">
                  <c:v>409.05466289096057</c:v>
                </c:pt>
                <c:pt idx="918">
                  <c:v>409.74466257278272</c:v>
                </c:pt>
                <c:pt idx="919">
                  <c:v>410.43466225460514</c:v>
                </c:pt>
                <c:pt idx="920">
                  <c:v>411.12466193642797</c:v>
                </c:pt>
                <c:pt idx="921">
                  <c:v>411.81466161825051</c:v>
                </c:pt>
                <c:pt idx="922">
                  <c:v>412.50466130007277</c:v>
                </c:pt>
                <c:pt idx="923">
                  <c:v>413.19466098189531</c:v>
                </c:pt>
                <c:pt idx="924">
                  <c:v>413.89468325431909</c:v>
                </c:pt>
                <c:pt idx="925">
                  <c:v>414.59470552674242</c:v>
                </c:pt>
                <c:pt idx="926">
                  <c:v>415.29472779916597</c:v>
                </c:pt>
                <c:pt idx="927">
                  <c:v>415.99475007158918</c:v>
                </c:pt>
                <c:pt idx="928">
                  <c:v>416.69477234401307</c:v>
                </c:pt>
                <c:pt idx="929">
                  <c:v>417.39479461643691</c:v>
                </c:pt>
                <c:pt idx="930">
                  <c:v>418.09481688886018</c:v>
                </c:pt>
                <c:pt idx="931">
                  <c:v>418.79483916128351</c:v>
                </c:pt>
                <c:pt idx="932">
                  <c:v>419.49486143370757</c:v>
                </c:pt>
                <c:pt idx="933">
                  <c:v>420.19488370613107</c:v>
                </c:pt>
                <c:pt idx="934">
                  <c:v>420.89490597855416</c:v>
                </c:pt>
                <c:pt idx="935">
                  <c:v>421.59492825097766</c:v>
                </c:pt>
                <c:pt idx="936">
                  <c:v>422.29495052340172</c:v>
                </c:pt>
                <c:pt idx="937">
                  <c:v>423.00308632154974</c:v>
                </c:pt>
                <c:pt idx="938">
                  <c:v>423.71309936682633</c:v>
                </c:pt>
                <c:pt idx="939">
                  <c:v>424.42311241210234</c:v>
                </c:pt>
                <c:pt idx="940">
                  <c:v>425.13312545737909</c:v>
                </c:pt>
                <c:pt idx="941">
                  <c:v>425.84313850265625</c:v>
                </c:pt>
                <c:pt idx="942">
                  <c:v>426.55315154793254</c:v>
                </c:pt>
                <c:pt idx="943">
                  <c:v>427.2631645932093</c:v>
                </c:pt>
                <c:pt idx="944">
                  <c:v>427.97317763848594</c:v>
                </c:pt>
                <c:pt idx="945">
                  <c:v>428.68319068376303</c:v>
                </c:pt>
                <c:pt idx="946">
                  <c:v>429.39320372903944</c:v>
                </c:pt>
                <c:pt idx="947">
                  <c:v>430.11320754716894</c:v>
                </c:pt>
                <c:pt idx="948">
                  <c:v>430.83321136529861</c:v>
                </c:pt>
                <c:pt idx="949">
                  <c:v>431.55321518342885</c:v>
                </c:pt>
                <c:pt idx="950">
                  <c:v>432.27321900155829</c:v>
                </c:pt>
                <c:pt idx="951">
                  <c:v>432.99322281968784</c:v>
                </c:pt>
                <c:pt idx="952">
                  <c:v>433.7132266378178</c:v>
                </c:pt>
                <c:pt idx="953">
                  <c:v>434.43323045594707</c:v>
                </c:pt>
                <c:pt idx="954">
                  <c:v>435.15323427407725</c:v>
                </c:pt>
                <c:pt idx="955">
                  <c:v>435.87323809220675</c:v>
                </c:pt>
                <c:pt idx="956">
                  <c:v>436.5932419103367</c:v>
                </c:pt>
                <c:pt idx="957">
                  <c:v>437.31324572846648</c:v>
                </c:pt>
                <c:pt idx="958">
                  <c:v>438.03324954659587</c:v>
                </c:pt>
                <c:pt idx="959">
                  <c:v>438.75325336472588</c:v>
                </c:pt>
                <c:pt idx="960">
                  <c:v>439.48324795570869</c:v>
                </c:pt>
                <c:pt idx="961">
                  <c:v>440.21324254669139</c:v>
                </c:pt>
                <c:pt idx="962">
                  <c:v>440.9432371376742</c:v>
                </c:pt>
                <c:pt idx="963">
                  <c:v>441.67323172865724</c:v>
                </c:pt>
                <c:pt idx="964">
                  <c:v>442.40322631964028</c:v>
                </c:pt>
                <c:pt idx="965">
                  <c:v>443.13322091062309</c:v>
                </c:pt>
                <c:pt idx="966">
                  <c:v>443.86321550160574</c:v>
                </c:pt>
                <c:pt idx="967">
                  <c:v>444.59321009258855</c:v>
                </c:pt>
                <c:pt idx="968">
                  <c:v>445.33322727417243</c:v>
                </c:pt>
                <c:pt idx="969">
                  <c:v>446.07324445575671</c:v>
                </c:pt>
                <c:pt idx="970">
                  <c:v>446.81326163734082</c:v>
                </c:pt>
                <c:pt idx="971">
                  <c:v>447.55327881892424</c:v>
                </c:pt>
                <c:pt idx="972">
                  <c:v>448.29329600050824</c:v>
                </c:pt>
                <c:pt idx="973">
                  <c:v>449.03331318209177</c:v>
                </c:pt>
                <c:pt idx="974">
                  <c:v>449.77333036367565</c:v>
                </c:pt>
                <c:pt idx="975">
                  <c:v>450.51334754525953</c:v>
                </c:pt>
                <c:pt idx="976">
                  <c:v>451.25336472684376</c:v>
                </c:pt>
                <c:pt idx="977">
                  <c:v>451.99338190842724</c:v>
                </c:pt>
                <c:pt idx="978">
                  <c:v>452.73339909001129</c:v>
                </c:pt>
                <c:pt idx="979">
                  <c:v>453.47341627159494</c:v>
                </c:pt>
                <c:pt idx="980">
                  <c:v>454.21343345317888</c:v>
                </c:pt>
                <c:pt idx="981">
                  <c:v>454.96344140761624</c:v>
                </c:pt>
                <c:pt idx="982">
                  <c:v>455.71344936205321</c:v>
                </c:pt>
                <c:pt idx="983">
                  <c:v>456.46345731648995</c:v>
                </c:pt>
                <c:pt idx="984">
                  <c:v>457.21346527092714</c:v>
                </c:pt>
                <c:pt idx="985">
                  <c:v>457.96347322536411</c:v>
                </c:pt>
                <c:pt idx="986">
                  <c:v>458.71348117980142</c:v>
                </c:pt>
                <c:pt idx="987">
                  <c:v>459.46348913423827</c:v>
                </c:pt>
                <c:pt idx="988">
                  <c:v>460.21349708867456</c:v>
                </c:pt>
                <c:pt idx="989">
                  <c:v>460.96350504311175</c:v>
                </c:pt>
                <c:pt idx="990">
                  <c:v>461.71351299754866</c:v>
                </c:pt>
                <c:pt idx="991">
                  <c:v>462.47351172483894</c:v>
                </c:pt>
                <c:pt idx="992">
                  <c:v>463.23351045212854</c:v>
                </c:pt>
                <c:pt idx="993">
                  <c:v>463.99350917941905</c:v>
                </c:pt>
                <c:pt idx="994">
                  <c:v>464.75350790670916</c:v>
                </c:pt>
                <c:pt idx="995">
                  <c:v>465.5135066339995</c:v>
                </c:pt>
                <c:pt idx="996">
                  <c:v>466.2735053612891</c:v>
                </c:pt>
                <c:pt idx="997">
                  <c:v>467.03350408857915</c:v>
                </c:pt>
                <c:pt idx="998">
                  <c:v>467.79350281586983</c:v>
                </c:pt>
                <c:pt idx="999">
                  <c:v>468.56349231601308</c:v>
                </c:pt>
                <c:pt idx="1000">
                  <c:v>469.33348181615645</c:v>
                </c:pt>
                <c:pt idx="1001">
                  <c:v>470.10347131629925</c:v>
                </c:pt>
                <c:pt idx="1002">
                  <c:v>470.87346081644284</c:v>
                </c:pt>
                <c:pt idx="1003">
                  <c:v>471.64345031658581</c:v>
                </c:pt>
                <c:pt idx="1004">
                  <c:v>472.41343981672895</c:v>
                </c:pt>
                <c:pt idx="1005">
                  <c:v>473.18944287123281</c:v>
                </c:pt>
                <c:pt idx="1006">
                  <c:v>473.96945496197674</c:v>
                </c:pt>
                <c:pt idx="1007">
                  <c:v>474.74946705272151</c:v>
                </c:pt>
                <c:pt idx="1008">
                  <c:v>475.52947914346566</c:v>
                </c:pt>
                <c:pt idx="1009">
                  <c:v>476.3094912342097</c:v>
                </c:pt>
                <c:pt idx="1010">
                  <c:v>477.08950332495402</c:v>
                </c:pt>
                <c:pt idx="1011">
                  <c:v>477.86951541569783</c:v>
                </c:pt>
                <c:pt idx="1012">
                  <c:v>478.64952750644238</c:v>
                </c:pt>
                <c:pt idx="1013">
                  <c:v>479.42953959718614</c:v>
                </c:pt>
                <c:pt idx="1014">
                  <c:v>480.20955168793068</c:v>
                </c:pt>
                <c:pt idx="1015">
                  <c:v>480.98956377867438</c:v>
                </c:pt>
                <c:pt idx="1016">
                  <c:v>481.7695758694191</c:v>
                </c:pt>
                <c:pt idx="1017">
                  <c:v>482.54958796016331</c:v>
                </c:pt>
                <c:pt idx="1018">
                  <c:v>483.33004549937868</c:v>
                </c:pt>
                <c:pt idx="1019">
                  <c:v>484.12008018072436</c:v>
                </c:pt>
                <c:pt idx="1020">
                  <c:v>484.91011486206889</c:v>
                </c:pt>
                <c:pt idx="1021">
                  <c:v>485.70014954341428</c:v>
                </c:pt>
                <c:pt idx="1022">
                  <c:v>486.49018422475979</c:v>
                </c:pt>
                <c:pt idx="1023">
                  <c:v>487.28021890610455</c:v>
                </c:pt>
                <c:pt idx="1024">
                  <c:v>488.07025358745034</c:v>
                </c:pt>
                <c:pt idx="1025">
                  <c:v>488.86028826879561</c:v>
                </c:pt>
                <c:pt idx="1026">
                  <c:v>489.65032295014089</c:v>
                </c:pt>
                <c:pt idx="1027">
                  <c:v>490.44035763148617</c:v>
                </c:pt>
                <c:pt idx="1028">
                  <c:v>491.23039231283144</c:v>
                </c:pt>
                <c:pt idx="1029">
                  <c:v>492.03038594928154</c:v>
                </c:pt>
                <c:pt idx="1030">
                  <c:v>492.83037958573226</c:v>
                </c:pt>
                <c:pt idx="1031">
                  <c:v>493.63037322218236</c:v>
                </c:pt>
                <c:pt idx="1032">
                  <c:v>494.43036685863285</c:v>
                </c:pt>
                <c:pt idx="1033">
                  <c:v>495.23036049508363</c:v>
                </c:pt>
                <c:pt idx="1034">
                  <c:v>496.03035413153395</c:v>
                </c:pt>
                <c:pt idx="1035">
                  <c:v>496.83034776798405</c:v>
                </c:pt>
                <c:pt idx="1036">
                  <c:v>497.63034140443494</c:v>
                </c:pt>
                <c:pt idx="1037">
                  <c:v>498.43033504088481</c:v>
                </c:pt>
                <c:pt idx="1038">
                  <c:v>499.23032867733565</c:v>
                </c:pt>
                <c:pt idx="1039">
                  <c:v>500.04034490438727</c:v>
                </c:pt>
                <c:pt idx="1040">
                  <c:v>500.85036113143906</c:v>
                </c:pt>
                <c:pt idx="1041">
                  <c:v>501.66037735848994</c:v>
                </c:pt>
                <c:pt idx="1042">
                  <c:v>502.47039358554161</c:v>
                </c:pt>
                <c:pt idx="1043">
                  <c:v>503.28040981259284</c:v>
                </c:pt>
                <c:pt idx="1044">
                  <c:v>504.09042603964451</c:v>
                </c:pt>
                <c:pt idx="1045">
                  <c:v>504.90044226669573</c:v>
                </c:pt>
                <c:pt idx="1046">
                  <c:v>505.71045849374741</c:v>
                </c:pt>
                <c:pt idx="1047">
                  <c:v>506.52047472079886</c:v>
                </c:pt>
                <c:pt idx="1048">
                  <c:v>507.34048172070385</c:v>
                </c:pt>
                <c:pt idx="1049">
                  <c:v>508.16048872060816</c:v>
                </c:pt>
                <c:pt idx="1050">
                  <c:v>508.98049572051229</c:v>
                </c:pt>
                <c:pt idx="1051">
                  <c:v>509.800502720417</c:v>
                </c:pt>
                <c:pt idx="1052">
                  <c:v>510.62050972032171</c:v>
                </c:pt>
                <c:pt idx="1053">
                  <c:v>511.44051672022584</c:v>
                </c:pt>
                <c:pt idx="1054">
                  <c:v>512.26052372013066</c:v>
                </c:pt>
                <c:pt idx="1055">
                  <c:v>513.08053072003554</c:v>
                </c:pt>
                <c:pt idx="1056">
                  <c:v>513.90053771993939</c:v>
                </c:pt>
                <c:pt idx="1057">
                  <c:v>514.7205447198445</c:v>
                </c:pt>
                <c:pt idx="1058">
                  <c:v>515.54055171974846</c:v>
                </c:pt>
                <c:pt idx="1059">
                  <c:v>516.37058131025435</c:v>
                </c:pt>
                <c:pt idx="1060">
                  <c:v>517.2006109007599</c:v>
                </c:pt>
                <c:pt idx="1061">
                  <c:v>518.03064049126499</c:v>
                </c:pt>
                <c:pt idx="1062">
                  <c:v>518.86067008177042</c:v>
                </c:pt>
                <c:pt idx="1063">
                  <c:v>519.69069967227654</c:v>
                </c:pt>
                <c:pt idx="1064">
                  <c:v>520.52072926278254</c:v>
                </c:pt>
                <c:pt idx="1065">
                  <c:v>521.3507588532874</c:v>
                </c:pt>
                <c:pt idx="1066">
                  <c:v>522.19074739889879</c:v>
                </c:pt>
                <c:pt idx="1067">
                  <c:v>523.03073594450905</c:v>
                </c:pt>
                <c:pt idx="1068">
                  <c:v>523.87072449011976</c:v>
                </c:pt>
                <c:pt idx="1069">
                  <c:v>524.71071303573058</c:v>
                </c:pt>
                <c:pt idx="1070">
                  <c:v>525.55070158134151</c:v>
                </c:pt>
                <c:pt idx="1071">
                  <c:v>526.39069012695188</c:v>
                </c:pt>
                <c:pt idx="1072">
                  <c:v>527.24070126316428</c:v>
                </c:pt>
                <c:pt idx="1073">
                  <c:v>528.09071239937555</c:v>
                </c:pt>
                <c:pt idx="1074">
                  <c:v>528.94072353558761</c:v>
                </c:pt>
                <c:pt idx="1075">
                  <c:v>529.79073467180012</c:v>
                </c:pt>
                <c:pt idx="1076">
                  <c:v>530.64074580801105</c:v>
                </c:pt>
                <c:pt idx="1077">
                  <c:v>531.49075694422311</c:v>
                </c:pt>
                <c:pt idx="1078">
                  <c:v>532.34076808043415</c:v>
                </c:pt>
                <c:pt idx="1079">
                  <c:v>533.19077921664791</c:v>
                </c:pt>
                <c:pt idx="1080">
                  <c:v>534.04079035285861</c:v>
                </c:pt>
                <c:pt idx="1081">
                  <c:v>534.89080148907021</c:v>
                </c:pt>
                <c:pt idx="1082">
                  <c:v>535.74081262528205</c:v>
                </c:pt>
                <c:pt idx="1083">
                  <c:v>536.59082376149388</c:v>
                </c:pt>
                <c:pt idx="1084">
                  <c:v>537.44083489770549</c:v>
                </c:pt>
                <c:pt idx="1085">
                  <c:v>538.30083680677058</c:v>
                </c:pt>
                <c:pt idx="1086">
                  <c:v>539.16083871583544</c:v>
                </c:pt>
                <c:pt idx="1087">
                  <c:v>540.0208406249003</c:v>
                </c:pt>
                <c:pt idx="1088">
                  <c:v>540.88084253396551</c:v>
                </c:pt>
                <c:pt idx="1089">
                  <c:v>541.74084444303003</c:v>
                </c:pt>
                <c:pt idx="1090">
                  <c:v>542.60084635209535</c:v>
                </c:pt>
                <c:pt idx="1091">
                  <c:v>543.46084826115975</c:v>
                </c:pt>
                <c:pt idx="1092">
                  <c:v>544.33087276082563</c:v>
                </c:pt>
                <c:pt idx="1093">
                  <c:v>545.20089726049196</c:v>
                </c:pt>
                <c:pt idx="1094">
                  <c:v>546.07092176015794</c:v>
                </c:pt>
                <c:pt idx="1095">
                  <c:v>546.94094625982325</c:v>
                </c:pt>
                <c:pt idx="1096">
                  <c:v>547.82092971459372</c:v>
                </c:pt>
                <c:pt idx="1097">
                  <c:v>548.70091316936555</c:v>
                </c:pt>
                <c:pt idx="1098">
                  <c:v>549.58089662413693</c:v>
                </c:pt>
                <c:pt idx="1099">
                  <c:v>550.47090266950852</c:v>
                </c:pt>
                <c:pt idx="1100">
                  <c:v>551.36090871488022</c:v>
                </c:pt>
                <c:pt idx="1101">
                  <c:v>552.25091476025284</c:v>
                </c:pt>
                <c:pt idx="1102">
                  <c:v>553.14092080562455</c:v>
                </c:pt>
                <c:pt idx="1103">
                  <c:v>554.03092685099716</c:v>
                </c:pt>
                <c:pt idx="1104">
                  <c:v>554.92093289636932</c:v>
                </c:pt>
                <c:pt idx="1105">
                  <c:v>555.8109389417416</c:v>
                </c:pt>
                <c:pt idx="1106">
                  <c:v>556.70594037354056</c:v>
                </c:pt>
                <c:pt idx="1107">
                  <c:v>557.60097362308716</c:v>
                </c:pt>
                <c:pt idx="1108">
                  <c:v>558.50100225906033</c:v>
                </c:pt>
                <c:pt idx="1109">
                  <c:v>559.40103089503248</c:v>
                </c:pt>
                <c:pt idx="1110">
                  <c:v>560.30105953100622</c:v>
                </c:pt>
                <c:pt idx="1111">
                  <c:v>561.2010881669795</c:v>
                </c:pt>
                <c:pt idx="1112">
                  <c:v>562.10111680295211</c:v>
                </c:pt>
                <c:pt idx="1113">
                  <c:v>563.00114543892539</c:v>
                </c:pt>
                <c:pt idx="1114">
                  <c:v>563.9011740748989</c:v>
                </c:pt>
                <c:pt idx="1115">
                  <c:v>564.80120271087208</c:v>
                </c:pt>
                <c:pt idx="1116">
                  <c:v>565.70123134684582</c:v>
                </c:pt>
                <c:pt idx="1117">
                  <c:v>566.60125998281796</c:v>
                </c:pt>
                <c:pt idx="1118">
                  <c:v>567.50128861879159</c:v>
                </c:pt>
                <c:pt idx="1119">
                  <c:v>568.40131725476476</c:v>
                </c:pt>
                <c:pt idx="1120">
                  <c:v>569.30134589073748</c:v>
                </c:pt>
                <c:pt idx="1121">
                  <c:v>570.20137452671202</c:v>
                </c:pt>
                <c:pt idx="1122">
                  <c:v>571.10140316268451</c:v>
                </c:pt>
                <c:pt idx="1123">
                  <c:v>572.0014317986579</c:v>
                </c:pt>
                <c:pt idx="1124">
                  <c:v>572.90146043463039</c:v>
                </c:pt>
                <c:pt idx="1125">
                  <c:v>573.80148907060379</c:v>
                </c:pt>
                <c:pt idx="1126">
                  <c:v>574.70151770657742</c:v>
                </c:pt>
                <c:pt idx="1127">
                  <c:v>575.60154634255014</c:v>
                </c:pt>
                <c:pt idx="1128">
                  <c:v>576.50157497852354</c:v>
                </c:pt>
                <c:pt idx="1129">
                  <c:v>577.40160361449648</c:v>
                </c:pt>
                <c:pt idx="1130">
                  <c:v>578.30163225046942</c:v>
                </c:pt>
                <c:pt idx="1131">
                  <c:v>579.20166088644248</c:v>
                </c:pt>
                <c:pt idx="1132">
                  <c:v>580.101689522416</c:v>
                </c:pt>
                <c:pt idx="1133">
                  <c:v>581.00171815838951</c:v>
                </c:pt>
                <c:pt idx="1134">
                  <c:v>581.90174679436234</c:v>
                </c:pt>
                <c:pt idx="1135">
                  <c:v>582.80177543033551</c:v>
                </c:pt>
                <c:pt idx="1136">
                  <c:v>583.70180406630914</c:v>
                </c:pt>
                <c:pt idx="1137">
                  <c:v>584.60183270228185</c:v>
                </c:pt>
                <c:pt idx="1138">
                  <c:v>585.50186133825503</c:v>
                </c:pt>
                <c:pt idx="1139">
                  <c:v>586.4018899742282</c:v>
                </c:pt>
                <c:pt idx="1140">
                  <c:v>587.30191861020137</c:v>
                </c:pt>
                <c:pt idx="1141">
                  <c:v>588.21193801902803</c:v>
                </c:pt>
                <c:pt idx="1142">
                  <c:v>589.12195742785377</c:v>
                </c:pt>
                <c:pt idx="1143">
                  <c:v>590.03197683668043</c:v>
                </c:pt>
                <c:pt idx="1144">
                  <c:v>590.94199624550618</c:v>
                </c:pt>
                <c:pt idx="1145">
                  <c:v>591.85201565433238</c:v>
                </c:pt>
                <c:pt idx="1146">
                  <c:v>592.76203506315858</c:v>
                </c:pt>
                <c:pt idx="1147">
                  <c:v>593.67205447198478</c:v>
                </c:pt>
                <c:pt idx="1148">
                  <c:v>594.58207388081098</c:v>
                </c:pt>
                <c:pt idx="1149">
                  <c:v>595.49209328963752</c:v>
                </c:pt>
                <c:pt idx="1150">
                  <c:v>596.40211269846282</c:v>
                </c:pt>
                <c:pt idx="1151">
                  <c:v>597.31213210728947</c:v>
                </c:pt>
                <c:pt idx="1152">
                  <c:v>598.22215151611624</c:v>
                </c:pt>
                <c:pt idx="1153">
                  <c:v>599.13217092494199</c:v>
                </c:pt>
                <c:pt idx="1154">
                  <c:v>600.04219033376796</c:v>
                </c:pt>
                <c:pt idx="1155">
                  <c:v>600.95220974259382</c:v>
                </c:pt>
                <c:pt idx="1156">
                  <c:v>601.86222915141923</c:v>
                </c:pt>
                <c:pt idx="1157">
                  <c:v>602.77224856024725</c:v>
                </c:pt>
                <c:pt idx="1158">
                  <c:v>603.69225874192568</c:v>
                </c:pt>
                <c:pt idx="1159">
                  <c:v>604.61226892360548</c:v>
                </c:pt>
                <c:pt idx="1160">
                  <c:v>605.53227910528415</c:v>
                </c:pt>
                <c:pt idx="1161">
                  <c:v>606.45228928696349</c:v>
                </c:pt>
                <c:pt idx="1162">
                  <c:v>607.3722994686434</c:v>
                </c:pt>
                <c:pt idx="1163">
                  <c:v>608.29230965032343</c:v>
                </c:pt>
                <c:pt idx="1164">
                  <c:v>609.21231983200221</c:v>
                </c:pt>
                <c:pt idx="1165">
                  <c:v>610.13233001368155</c:v>
                </c:pt>
                <c:pt idx="1166">
                  <c:v>611.05234019536044</c:v>
                </c:pt>
                <c:pt idx="1167">
                  <c:v>611.97235037704081</c:v>
                </c:pt>
                <c:pt idx="1168">
                  <c:v>612.89236055871959</c:v>
                </c:pt>
                <c:pt idx="1169">
                  <c:v>613.81237074039893</c:v>
                </c:pt>
                <c:pt idx="1170">
                  <c:v>614.73238092207851</c:v>
                </c:pt>
                <c:pt idx="1171">
                  <c:v>615.66238187661122</c:v>
                </c:pt>
                <c:pt idx="1172">
                  <c:v>616.59238283114325</c:v>
                </c:pt>
                <c:pt idx="1173">
                  <c:v>617.5223837856754</c:v>
                </c:pt>
                <c:pt idx="1174">
                  <c:v>618.45238474020789</c:v>
                </c:pt>
                <c:pt idx="1175">
                  <c:v>619.38238569474049</c:v>
                </c:pt>
                <c:pt idx="1176">
                  <c:v>620.32240923987422</c:v>
                </c:pt>
                <c:pt idx="1177">
                  <c:v>621.26243278500749</c:v>
                </c:pt>
                <c:pt idx="1178">
                  <c:v>622.20245633014167</c:v>
                </c:pt>
                <c:pt idx="1179">
                  <c:v>623.14247987527449</c:v>
                </c:pt>
                <c:pt idx="1180">
                  <c:v>624.08250342040799</c:v>
                </c:pt>
                <c:pt idx="1181">
                  <c:v>625.02252696554149</c:v>
                </c:pt>
                <c:pt idx="1182">
                  <c:v>625.96255051067521</c:v>
                </c:pt>
                <c:pt idx="1183">
                  <c:v>626.90257405580849</c:v>
                </c:pt>
                <c:pt idx="1184">
                  <c:v>627.84259760094176</c:v>
                </c:pt>
                <c:pt idx="1185">
                  <c:v>628.78262114607571</c:v>
                </c:pt>
                <c:pt idx="1186">
                  <c:v>629.72264469120876</c:v>
                </c:pt>
                <c:pt idx="1187">
                  <c:v>630.66266823634271</c:v>
                </c:pt>
                <c:pt idx="1188">
                  <c:v>631.61268255432924</c:v>
                </c:pt>
                <c:pt idx="1189">
                  <c:v>632.5626968723152</c:v>
                </c:pt>
                <c:pt idx="1190">
                  <c:v>633.5127111903023</c:v>
                </c:pt>
                <c:pt idx="1191">
                  <c:v>634.46272550828849</c:v>
                </c:pt>
                <c:pt idx="1192">
                  <c:v>635.41273982627558</c:v>
                </c:pt>
                <c:pt idx="1193">
                  <c:v>636.36275414426132</c:v>
                </c:pt>
                <c:pt idx="1194">
                  <c:v>637.31276846224796</c:v>
                </c:pt>
                <c:pt idx="1195">
                  <c:v>638.26278278023449</c:v>
                </c:pt>
                <c:pt idx="1196">
                  <c:v>639.21279709822159</c:v>
                </c:pt>
                <c:pt idx="1197">
                  <c:v>640.16281141620789</c:v>
                </c:pt>
                <c:pt idx="1198">
                  <c:v>641.12281650704801</c:v>
                </c:pt>
                <c:pt idx="1199">
                  <c:v>642.08282159788791</c:v>
                </c:pt>
                <c:pt idx="1200">
                  <c:v>643.04282668872656</c:v>
                </c:pt>
                <c:pt idx="1201">
                  <c:v>644.00283177956715</c:v>
                </c:pt>
                <c:pt idx="1202">
                  <c:v>644.96283687040636</c:v>
                </c:pt>
                <c:pt idx="1203">
                  <c:v>645.92284196124604</c:v>
                </c:pt>
                <c:pt idx="1204">
                  <c:v>646.88284705208571</c:v>
                </c:pt>
                <c:pt idx="1205">
                  <c:v>647.8428521429247</c:v>
                </c:pt>
                <c:pt idx="1206">
                  <c:v>648.8028572337646</c:v>
                </c:pt>
                <c:pt idx="1207">
                  <c:v>649.76286232460438</c:v>
                </c:pt>
                <c:pt idx="1208">
                  <c:v>650.72286741544394</c:v>
                </c:pt>
                <c:pt idx="1209">
                  <c:v>651.69286327913812</c:v>
                </c:pt>
                <c:pt idx="1210">
                  <c:v>652.66285914282957</c:v>
                </c:pt>
                <c:pt idx="1211">
                  <c:v>653.63285500652285</c:v>
                </c:pt>
                <c:pt idx="1212">
                  <c:v>654.60285087021566</c:v>
                </c:pt>
                <c:pt idx="1213">
                  <c:v>655.57284673390848</c:v>
                </c:pt>
                <c:pt idx="1214">
                  <c:v>656.54284259760152</c:v>
                </c:pt>
                <c:pt idx="1215">
                  <c:v>657.51283846129411</c:v>
                </c:pt>
                <c:pt idx="1216">
                  <c:v>658.48283432498692</c:v>
                </c:pt>
                <c:pt idx="1217">
                  <c:v>659.4528301886794</c:v>
                </c:pt>
                <c:pt idx="1218">
                  <c:v>660.42282605237256</c:v>
                </c:pt>
                <c:pt idx="1219">
                  <c:v>661.3928219160656</c:v>
                </c:pt>
                <c:pt idx="1220">
                  <c:v>662.36281777975796</c:v>
                </c:pt>
                <c:pt idx="1221">
                  <c:v>663.33281364345055</c:v>
                </c:pt>
                <c:pt idx="1222">
                  <c:v>664.31283209774449</c:v>
                </c:pt>
                <c:pt idx="1223">
                  <c:v>665.29285055203911</c:v>
                </c:pt>
                <c:pt idx="1224">
                  <c:v>666.27286900633305</c:v>
                </c:pt>
                <c:pt idx="1225">
                  <c:v>667.25288746062654</c:v>
                </c:pt>
                <c:pt idx="1226">
                  <c:v>668.23290591491968</c:v>
                </c:pt>
                <c:pt idx="1227">
                  <c:v>669.21292436921397</c:v>
                </c:pt>
                <c:pt idx="1228">
                  <c:v>670.19294282350779</c:v>
                </c:pt>
                <c:pt idx="1229">
                  <c:v>671.17296127780219</c:v>
                </c:pt>
                <c:pt idx="1230">
                  <c:v>672.15297973209545</c:v>
                </c:pt>
                <c:pt idx="1231">
                  <c:v>673.13299818638927</c:v>
                </c:pt>
                <c:pt idx="1232">
                  <c:v>674.11301664068355</c:v>
                </c:pt>
                <c:pt idx="1233">
                  <c:v>675.10242133061911</c:v>
                </c:pt>
                <c:pt idx="1234">
                  <c:v>676.09246237551349</c:v>
                </c:pt>
                <c:pt idx="1235">
                  <c:v>677.08250342040833</c:v>
                </c:pt>
                <c:pt idx="1236">
                  <c:v>678.07254446530339</c:v>
                </c:pt>
                <c:pt idx="1237">
                  <c:v>679.06258551019857</c:v>
                </c:pt>
                <c:pt idx="1238">
                  <c:v>680.05262655509296</c:v>
                </c:pt>
                <c:pt idx="1239">
                  <c:v>681.04266759998757</c:v>
                </c:pt>
                <c:pt idx="1240">
                  <c:v>682.03270864488309</c:v>
                </c:pt>
                <c:pt idx="1241">
                  <c:v>683.02274968977781</c:v>
                </c:pt>
                <c:pt idx="1242">
                  <c:v>684.01279073467265</c:v>
                </c:pt>
                <c:pt idx="1243">
                  <c:v>685.00283177956806</c:v>
                </c:pt>
                <c:pt idx="1244">
                  <c:v>685.99287282446232</c:v>
                </c:pt>
                <c:pt idx="1245">
                  <c:v>686.9829138693575</c:v>
                </c:pt>
                <c:pt idx="1246">
                  <c:v>687.972954914252</c:v>
                </c:pt>
                <c:pt idx="1247">
                  <c:v>688.96299595914684</c:v>
                </c:pt>
                <c:pt idx="1248">
                  <c:v>689.96299595914684</c:v>
                </c:pt>
                <c:pt idx="1249">
                  <c:v>690.96299595914684</c:v>
                </c:pt>
                <c:pt idx="1250">
                  <c:v>691.96299595914684</c:v>
                </c:pt>
                <c:pt idx="1251">
                  <c:v>692.96299595914684</c:v>
                </c:pt>
                <c:pt idx="1252">
                  <c:v>693.96299595914684</c:v>
                </c:pt>
                <c:pt idx="1253">
                  <c:v>694.96299595914684</c:v>
                </c:pt>
                <c:pt idx="1254">
                  <c:v>695.96299595914684</c:v>
                </c:pt>
                <c:pt idx="1255">
                  <c:v>696.96299595914684</c:v>
                </c:pt>
                <c:pt idx="1256">
                  <c:v>697.96299595914684</c:v>
                </c:pt>
                <c:pt idx="1257">
                  <c:v>698.96299595914684</c:v>
                </c:pt>
                <c:pt idx="1258">
                  <c:v>699.96299595914684</c:v>
                </c:pt>
                <c:pt idx="1259">
                  <c:v>700.96299595914684</c:v>
                </c:pt>
                <c:pt idx="1260">
                  <c:v>701.96299595914684</c:v>
                </c:pt>
                <c:pt idx="1261">
                  <c:v>702.96299595914684</c:v>
                </c:pt>
                <c:pt idx="1262">
                  <c:v>703.96299595914684</c:v>
                </c:pt>
                <c:pt idx="1263">
                  <c:v>704.96299595914684</c:v>
                </c:pt>
                <c:pt idx="1264">
                  <c:v>705.96299595914684</c:v>
                </c:pt>
                <c:pt idx="1265">
                  <c:v>706.96299595914684</c:v>
                </c:pt>
                <c:pt idx="1266">
                  <c:v>707.96299595914684</c:v>
                </c:pt>
                <c:pt idx="1267">
                  <c:v>708.96299595914684</c:v>
                </c:pt>
                <c:pt idx="1268">
                  <c:v>709.96299595914684</c:v>
                </c:pt>
                <c:pt idx="1269">
                  <c:v>710.96299595914684</c:v>
                </c:pt>
                <c:pt idx="1270">
                  <c:v>711.96299595914684</c:v>
                </c:pt>
                <c:pt idx="1271">
                  <c:v>712.97301854974842</c:v>
                </c:pt>
                <c:pt idx="1272">
                  <c:v>713.98304114034931</c:v>
                </c:pt>
                <c:pt idx="1273">
                  <c:v>714.99306373094987</c:v>
                </c:pt>
                <c:pt idx="1274">
                  <c:v>716.00308632155134</c:v>
                </c:pt>
                <c:pt idx="1275">
                  <c:v>717.01310891215235</c:v>
                </c:pt>
                <c:pt idx="1276">
                  <c:v>718.02313150275302</c:v>
                </c:pt>
                <c:pt idx="1277">
                  <c:v>719.03315409335346</c:v>
                </c:pt>
                <c:pt idx="1278">
                  <c:v>720.04317668395447</c:v>
                </c:pt>
                <c:pt idx="1279">
                  <c:v>721.05319927455594</c:v>
                </c:pt>
                <c:pt idx="1280">
                  <c:v>722.06322186515649</c:v>
                </c:pt>
                <c:pt idx="1281">
                  <c:v>723.08323522861201</c:v>
                </c:pt>
                <c:pt idx="1282">
                  <c:v>724.1032485920656</c:v>
                </c:pt>
                <c:pt idx="1283">
                  <c:v>725.12326195551941</c:v>
                </c:pt>
                <c:pt idx="1284">
                  <c:v>726.14327531897356</c:v>
                </c:pt>
                <c:pt idx="1285">
                  <c:v>727.16328868242749</c:v>
                </c:pt>
                <c:pt idx="1286">
                  <c:v>728.18330204588278</c:v>
                </c:pt>
                <c:pt idx="1287">
                  <c:v>729.20331540933671</c:v>
                </c:pt>
                <c:pt idx="1288">
                  <c:v>730.22332877279052</c:v>
                </c:pt>
                <c:pt idx="1289">
                  <c:v>731.24334213624479</c:v>
                </c:pt>
                <c:pt idx="1290">
                  <c:v>732.2633554996986</c:v>
                </c:pt>
                <c:pt idx="1291">
                  <c:v>733.28336886315333</c:v>
                </c:pt>
                <c:pt idx="1292">
                  <c:v>734.31337299945983</c:v>
                </c:pt>
                <c:pt idx="1293">
                  <c:v>735.34337713576701</c:v>
                </c:pt>
                <c:pt idx="1294">
                  <c:v>736.37338127207499</c:v>
                </c:pt>
                <c:pt idx="1295">
                  <c:v>737.40338540838195</c:v>
                </c:pt>
                <c:pt idx="1296">
                  <c:v>738.43338954468902</c:v>
                </c:pt>
                <c:pt idx="1297">
                  <c:v>739.46339368099541</c:v>
                </c:pt>
                <c:pt idx="1298">
                  <c:v>740.49890228769709</c:v>
                </c:pt>
                <c:pt idx="1299">
                  <c:v>741.53889719685685</c:v>
                </c:pt>
                <c:pt idx="1300">
                  <c:v>742.57889210601786</c:v>
                </c:pt>
                <c:pt idx="1301">
                  <c:v>743.6289096057784</c:v>
                </c:pt>
                <c:pt idx="1302">
                  <c:v>744.67892710553986</c:v>
                </c:pt>
                <c:pt idx="1303">
                  <c:v>745.72894460530154</c:v>
                </c:pt>
                <c:pt idx="1304">
                  <c:v>746.77896210506253</c:v>
                </c:pt>
                <c:pt idx="1305">
                  <c:v>747.82897960482387</c:v>
                </c:pt>
                <c:pt idx="1306">
                  <c:v>748.87899710458521</c:v>
                </c:pt>
                <c:pt idx="1307">
                  <c:v>749.93900537720003</c:v>
                </c:pt>
                <c:pt idx="1308">
                  <c:v>750.99901364981451</c:v>
                </c:pt>
                <c:pt idx="1309">
                  <c:v>752.05902192242809</c:v>
                </c:pt>
                <c:pt idx="1310">
                  <c:v>753.11903019504291</c:v>
                </c:pt>
                <c:pt idx="1311">
                  <c:v>754.17903846765853</c:v>
                </c:pt>
                <c:pt idx="1312">
                  <c:v>755.23904674027256</c:v>
                </c:pt>
                <c:pt idx="1313">
                  <c:v>756.29905501288704</c:v>
                </c:pt>
                <c:pt idx="1314">
                  <c:v>757.35906328550027</c:v>
                </c:pt>
                <c:pt idx="1315">
                  <c:v>758.41907155811634</c:v>
                </c:pt>
                <c:pt idx="1316">
                  <c:v>759.47907983073003</c:v>
                </c:pt>
                <c:pt idx="1317">
                  <c:v>760.5390881033444</c:v>
                </c:pt>
                <c:pt idx="1318">
                  <c:v>761.60908714881259</c:v>
                </c:pt>
                <c:pt idx="1319">
                  <c:v>762.67908619427942</c:v>
                </c:pt>
                <c:pt idx="1320">
                  <c:v>763.74908523974773</c:v>
                </c:pt>
                <c:pt idx="1321">
                  <c:v>764.8190842852141</c:v>
                </c:pt>
                <c:pt idx="1322">
                  <c:v>765.88908333068275</c:v>
                </c:pt>
                <c:pt idx="1323">
                  <c:v>766.95908237615004</c:v>
                </c:pt>
                <c:pt idx="1324">
                  <c:v>768.02908142161755</c:v>
                </c:pt>
                <c:pt idx="1325">
                  <c:v>769.09908046708506</c:v>
                </c:pt>
                <c:pt idx="1326">
                  <c:v>770.16907951255268</c:v>
                </c:pt>
                <c:pt idx="1327">
                  <c:v>771.24910114862075</c:v>
                </c:pt>
                <c:pt idx="1328">
                  <c:v>772.32912278468882</c:v>
                </c:pt>
                <c:pt idx="1329">
                  <c:v>773.40914442075791</c:v>
                </c:pt>
                <c:pt idx="1330">
                  <c:v>774.48916605682712</c:v>
                </c:pt>
                <c:pt idx="1331">
                  <c:v>775.5691876928953</c:v>
                </c:pt>
                <c:pt idx="1332">
                  <c:v>776.65920010181696</c:v>
                </c:pt>
                <c:pt idx="1333">
                  <c:v>777.7492125107384</c:v>
                </c:pt>
                <c:pt idx="1334">
                  <c:v>778.8392249196603</c:v>
                </c:pt>
                <c:pt idx="1335">
                  <c:v>779.92923732858242</c:v>
                </c:pt>
                <c:pt idx="1336">
                  <c:v>781.0192497375034</c:v>
                </c:pt>
                <c:pt idx="1337">
                  <c:v>782.10926214642529</c:v>
                </c:pt>
                <c:pt idx="1338">
                  <c:v>783.19927455534776</c:v>
                </c:pt>
                <c:pt idx="1339">
                  <c:v>784.28928696426863</c:v>
                </c:pt>
                <c:pt idx="1340">
                  <c:v>785.37929937319052</c:v>
                </c:pt>
                <c:pt idx="1341">
                  <c:v>786.47933437271354</c:v>
                </c:pt>
                <c:pt idx="1342">
                  <c:v>787.57936937223621</c:v>
                </c:pt>
                <c:pt idx="1343">
                  <c:v>788.67940437175855</c:v>
                </c:pt>
                <c:pt idx="1344">
                  <c:v>789.77943937128202</c:v>
                </c:pt>
                <c:pt idx="1345">
                  <c:v>790.87947437080425</c:v>
                </c:pt>
                <c:pt idx="1346">
                  <c:v>791.97950937032704</c:v>
                </c:pt>
                <c:pt idx="1347">
                  <c:v>793.07954436984983</c:v>
                </c:pt>
                <c:pt idx="1348">
                  <c:v>794.17957936937285</c:v>
                </c:pt>
                <c:pt idx="1349">
                  <c:v>795.27961436889495</c:v>
                </c:pt>
                <c:pt idx="1350">
                  <c:v>796.37964936841752</c:v>
                </c:pt>
                <c:pt idx="1351">
                  <c:v>797.47968436793985</c:v>
                </c:pt>
                <c:pt idx="1352">
                  <c:v>798.58967832256803</c:v>
                </c:pt>
                <c:pt idx="1353">
                  <c:v>799.69967227719678</c:v>
                </c:pt>
                <c:pt idx="1354">
                  <c:v>800.80966623182337</c:v>
                </c:pt>
                <c:pt idx="1355">
                  <c:v>801.91966018645076</c:v>
                </c:pt>
                <c:pt idx="1356">
                  <c:v>803.02965414107859</c:v>
                </c:pt>
                <c:pt idx="1357">
                  <c:v>804.14967068630801</c:v>
                </c:pt>
                <c:pt idx="1358">
                  <c:v>805.26968723153743</c:v>
                </c:pt>
                <c:pt idx="1359">
                  <c:v>806.38970377676662</c:v>
                </c:pt>
                <c:pt idx="1360">
                  <c:v>807.50972032199491</c:v>
                </c:pt>
                <c:pt idx="1361">
                  <c:v>808.62973686722432</c:v>
                </c:pt>
                <c:pt idx="1362">
                  <c:v>809.74975341245283</c:v>
                </c:pt>
                <c:pt idx="1363">
                  <c:v>810.87976073053483</c:v>
                </c:pt>
                <c:pt idx="1364">
                  <c:v>812.00976804861739</c:v>
                </c:pt>
                <c:pt idx="1365">
                  <c:v>813.13977536669984</c:v>
                </c:pt>
                <c:pt idx="1366">
                  <c:v>814.26978268478081</c:v>
                </c:pt>
                <c:pt idx="1367">
                  <c:v>815.39979000286303</c:v>
                </c:pt>
                <c:pt idx="1368">
                  <c:v>816.52979732094479</c:v>
                </c:pt>
                <c:pt idx="1369">
                  <c:v>817.65980463902724</c:v>
                </c:pt>
                <c:pt idx="1370">
                  <c:v>818.79693913264794</c:v>
                </c:pt>
                <c:pt idx="1371">
                  <c:v>819.93696904133049</c:v>
                </c:pt>
                <c:pt idx="1372">
                  <c:v>821.0769989500136</c:v>
                </c:pt>
                <c:pt idx="1373">
                  <c:v>822.21702885869672</c:v>
                </c:pt>
                <c:pt idx="1374">
                  <c:v>823.36701772248398</c:v>
                </c:pt>
                <c:pt idx="1375">
                  <c:v>824.51700658627306</c:v>
                </c:pt>
                <c:pt idx="1376">
                  <c:v>825.66699545006122</c:v>
                </c:pt>
                <c:pt idx="1377">
                  <c:v>826.81698431384939</c:v>
                </c:pt>
                <c:pt idx="1378">
                  <c:v>827.96697317763801</c:v>
                </c:pt>
                <c:pt idx="1379">
                  <c:v>829.12698463202685</c:v>
                </c:pt>
                <c:pt idx="1380">
                  <c:v>830.28699608641614</c:v>
                </c:pt>
                <c:pt idx="1381">
                  <c:v>831.44700754080543</c:v>
                </c:pt>
                <c:pt idx="1382">
                  <c:v>832.61700976804775</c:v>
                </c:pt>
                <c:pt idx="1383">
                  <c:v>833.78701199529007</c:v>
                </c:pt>
                <c:pt idx="1384">
                  <c:v>834.95701422253239</c:v>
                </c:pt>
                <c:pt idx="1385">
                  <c:v>836.13703904037584</c:v>
                </c:pt>
                <c:pt idx="1386">
                  <c:v>837.31706385821872</c:v>
                </c:pt>
                <c:pt idx="1387">
                  <c:v>838.4970886760633</c:v>
                </c:pt>
                <c:pt idx="1388">
                  <c:v>839.67711349390549</c:v>
                </c:pt>
                <c:pt idx="1389">
                  <c:v>840.85713831174905</c:v>
                </c:pt>
                <c:pt idx="1390">
                  <c:v>842.03716312959261</c:v>
                </c:pt>
                <c:pt idx="1391">
                  <c:v>843.22717872028943</c:v>
                </c:pt>
                <c:pt idx="1392">
                  <c:v>844.41719431098556</c:v>
                </c:pt>
                <c:pt idx="1393">
                  <c:v>845.6072099016825</c:v>
                </c:pt>
                <c:pt idx="1394">
                  <c:v>846.80721626523166</c:v>
                </c:pt>
                <c:pt idx="1395">
                  <c:v>848.00722262878139</c:v>
                </c:pt>
                <c:pt idx="1396">
                  <c:v>849.2072289923309</c:v>
                </c:pt>
                <c:pt idx="1397">
                  <c:v>850.40723535588097</c:v>
                </c:pt>
                <c:pt idx="1398">
                  <c:v>851.60724171943048</c:v>
                </c:pt>
                <c:pt idx="1399">
                  <c:v>852.80724808297919</c:v>
                </c:pt>
                <c:pt idx="1400">
                  <c:v>854.00725444652949</c:v>
                </c:pt>
                <c:pt idx="1401">
                  <c:v>855.20726081007899</c:v>
                </c:pt>
                <c:pt idx="1402">
                  <c:v>856.40726717362827</c:v>
                </c:pt>
                <c:pt idx="1403">
                  <c:v>857.60727353717914</c:v>
                </c:pt>
                <c:pt idx="1404">
                  <c:v>858.80727990072796</c:v>
                </c:pt>
                <c:pt idx="1405">
                  <c:v>860.00728626427792</c:v>
                </c:pt>
                <c:pt idx="1406">
                  <c:v>861.20729262782754</c:v>
                </c:pt>
                <c:pt idx="1407">
                  <c:v>862.40729899137716</c:v>
                </c:pt>
                <c:pt idx="1408">
                  <c:v>863.60730535492678</c:v>
                </c:pt>
                <c:pt idx="1409">
                  <c:v>864.8073117184764</c:v>
                </c:pt>
                <c:pt idx="1410">
                  <c:v>866.00731808202556</c:v>
                </c:pt>
                <c:pt idx="1411">
                  <c:v>867.20732444557541</c:v>
                </c:pt>
                <c:pt idx="1412">
                  <c:v>868.4073308091256</c:v>
                </c:pt>
                <c:pt idx="1413">
                  <c:v>869.60733717267533</c:v>
                </c:pt>
                <c:pt idx="1414">
                  <c:v>870.81065258200977</c:v>
                </c:pt>
                <c:pt idx="1415">
                  <c:v>872.02068153616165</c:v>
                </c:pt>
                <c:pt idx="1416">
                  <c:v>873.23071049031159</c:v>
                </c:pt>
                <c:pt idx="1417">
                  <c:v>874.44073944446211</c:v>
                </c:pt>
                <c:pt idx="1418">
                  <c:v>875.65076839861274</c:v>
                </c:pt>
                <c:pt idx="1419">
                  <c:v>876.86079735276337</c:v>
                </c:pt>
                <c:pt idx="1420">
                  <c:v>878.070826306914</c:v>
                </c:pt>
                <c:pt idx="1421">
                  <c:v>879.28149161602403</c:v>
                </c:pt>
                <c:pt idx="1422">
                  <c:v>880.50151134302723</c:v>
                </c:pt>
                <c:pt idx="1423">
                  <c:v>881.72153107003146</c:v>
                </c:pt>
                <c:pt idx="1424">
                  <c:v>882.94155079703421</c:v>
                </c:pt>
                <c:pt idx="1425">
                  <c:v>884.16157052403844</c:v>
                </c:pt>
                <c:pt idx="1426">
                  <c:v>885.38159025104255</c:v>
                </c:pt>
                <c:pt idx="1427">
                  <c:v>886.60160997804655</c:v>
                </c:pt>
                <c:pt idx="1428">
                  <c:v>887.82162970504885</c:v>
                </c:pt>
                <c:pt idx="1429">
                  <c:v>889.04164943205308</c:v>
                </c:pt>
                <c:pt idx="1430">
                  <c:v>890.26166915905742</c:v>
                </c:pt>
                <c:pt idx="1431">
                  <c:v>891.48168888606119</c:v>
                </c:pt>
                <c:pt idx="1432">
                  <c:v>892.70170861306542</c:v>
                </c:pt>
                <c:pt idx="1433">
                  <c:v>893.9217283400684</c:v>
                </c:pt>
                <c:pt idx="1434">
                  <c:v>895.15173883992543</c:v>
                </c:pt>
                <c:pt idx="1435">
                  <c:v>896.38174933978291</c:v>
                </c:pt>
                <c:pt idx="1436">
                  <c:v>897.61175983963915</c:v>
                </c:pt>
                <c:pt idx="1437">
                  <c:v>898.84177033949595</c:v>
                </c:pt>
                <c:pt idx="1438">
                  <c:v>900.07178083935332</c:v>
                </c:pt>
                <c:pt idx="1439">
                  <c:v>901.30179133920956</c:v>
                </c:pt>
                <c:pt idx="1440">
                  <c:v>902.53180183906659</c:v>
                </c:pt>
                <c:pt idx="1441">
                  <c:v>903.76181233892316</c:v>
                </c:pt>
                <c:pt idx="1442">
                  <c:v>904.99182283877997</c:v>
                </c:pt>
                <c:pt idx="1443">
                  <c:v>906.22183333863768</c:v>
                </c:pt>
                <c:pt idx="1444">
                  <c:v>907.45184383849346</c:v>
                </c:pt>
                <c:pt idx="1445">
                  <c:v>908.69184511120341</c:v>
                </c:pt>
                <c:pt idx="1446">
                  <c:v>909.93184638391278</c:v>
                </c:pt>
                <c:pt idx="1447">
                  <c:v>911.1718476566241</c:v>
                </c:pt>
                <c:pt idx="1448">
                  <c:v>912.41184892933359</c:v>
                </c:pt>
                <c:pt idx="1449">
                  <c:v>913.65185020204331</c:v>
                </c:pt>
                <c:pt idx="1450">
                  <c:v>914.89185147475291</c:v>
                </c:pt>
                <c:pt idx="1451">
                  <c:v>916.1318527474632</c:v>
                </c:pt>
                <c:pt idx="1452">
                  <c:v>917.37185402017315</c:v>
                </c:pt>
                <c:pt idx="1453">
                  <c:v>918.61185529288309</c:v>
                </c:pt>
                <c:pt idx="1454">
                  <c:v>919.85185656559293</c:v>
                </c:pt>
                <c:pt idx="1455">
                  <c:v>921.0918578383031</c:v>
                </c:pt>
                <c:pt idx="1456">
                  <c:v>922.34188170161349</c:v>
                </c:pt>
                <c:pt idx="1457">
                  <c:v>923.5919055649249</c:v>
                </c:pt>
                <c:pt idx="1458">
                  <c:v>924.84192942823518</c:v>
                </c:pt>
                <c:pt idx="1459">
                  <c:v>926.09195329154682</c:v>
                </c:pt>
                <c:pt idx="1460">
                  <c:v>927.34197715485777</c:v>
                </c:pt>
                <c:pt idx="1461">
                  <c:v>928.59200101816873</c:v>
                </c:pt>
                <c:pt idx="1462">
                  <c:v>929.84202488147832</c:v>
                </c:pt>
                <c:pt idx="1463">
                  <c:v>931.09204874479042</c:v>
                </c:pt>
                <c:pt idx="1464">
                  <c:v>932.3420726081016</c:v>
                </c:pt>
                <c:pt idx="1465">
                  <c:v>933.59209647141256</c:v>
                </c:pt>
                <c:pt idx="1466">
                  <c:v>934.84212033472249</c:v>
                </c:pt>
                <c:pt idx="1467">
                  <c:v>936.09214419803448</c:v>
                </c:pt>
                <c:pt idx="1468">
                  <c:v>937.34216806134498</c:v>
                </c:pt>
                <c:pt idx="1469">
                  <c:v>938.60218269750942</c:v>
                </c:pt>
                <c:pt idx="1470">
                  <c:v>939.86219733367307</c:v>
                </c:pt>
                <c:pt idx="1471">
                  <c:v>941.12221196983774</c:v>
                </c:pt>
                <c:pt idx="1472">
                  <c:v>942.38222660600138</c:v>
                </c:pt>
                <c:pt idx="1473">
                  <c:v>943.64224124216594</c:v>
                </c:pt>
                <c:pt idx="1474">
                  <c:v>944.90225587832958</c:v>
                </c:pt>
                <c:pt idx="1475">
                  <c:v>946.16227051449368</c:v>
                </c:pt>
                <c:pt idx="1476">
                  <c:v>947.4222851506579</c:v>
                </c:pt>
                <c:pt idx="1477">
                  <c:v>948.69229055967594</c:v>
                </c:pt>
                <c:pt idx="1478">
                  <c:v>949.9622959686925</c:v>
                </c:pt>
                <c:pt idx="1479">
                  <c:v>951.23230137770963</c:v>
                </c:pt>
                <c:pt idx="1480">
                  <c:v>952.50230678672676</c:v>
                </c:pt>
                <c:pt idx="1481">
                  <c:v>953.77632123198453</c:v>
                </c:pt>
                <c:pt idx="1482">
                  <c:v>955.05634923160255</c:v>
                </c:pt>
                <c:pt idx="1483">
                  <c:v>956.33637723122058</c:v>
                </c:pt>
                <c:pt idx="1484">
                  <c:v>957.61640523083872</c:v>
                </c:pt>
                <c:pt idx="1485">
                  <c:v>958.89643323045732</c:v>
                </c:pt>
                <c:pt idx="1486">
                  <c:v>960.17646123007546</c:v>
                </c:pt>
                <c:pt idx="1487">
                  <c:v>961.46648000254629</c:v>
                </c:pt>
                <c:pt idx="1488">
                  <c:v>962.75649877501758</c:v>
                </c:pt>
                <c:pt idx="1489">
                  <c:v>964.04651754748886</c:v>
                </c:pt>
                <c:pt idx="1490">
                  <c:v>965.33653631995969</c:v>
                </c:pt>
                <c:pt idx="1491">
                  <c:v>966.62655509243098</c:v>
                </c:pt>
                <c:pt idx="1492">
                  <c:v>967.91657386490249</c:v>
                </c:pt>
                <c:pt idx="1493">
                  <c:v>969.20659263737446</c:v>
                </c:pt>
                <c:pt idx="1494">
                  <c:v>970.49661140984529</c:v>
                </c:pt>
                <c:pt idx="1495">
                  <c:v>971.78663018231657</c:v>
                </c:pt>
                <c:pt idx="1496">
                  <c:v>973.08667154538932</c:v>
                </c:pt>
                <c:pt idx="1497">
                  <c:v>974.3867129084615</c:v>
                </c:pt>
                <c:pt idx="1498">
                  <c:v>975.68675427153403</c:v>
                </c:pt>
                <c:pt idx="1499">
                  <c:v>976.98679563460621</c:v>
                </c:pt>
                <c:pt idx="1500">
                  <c:v>978.28683699767873</c:v>
                </c:pt>
                <c:pt idx="1501">
                  <c:v>979.58687836075092</c:v>
                </c:pt>
                <c:pt idx="1502">
                  <c:v>980.88691972382242</c:v>
                </c:pt>
                <c:pt idx="1503">
                  <c:v>982.18696108689494</c:v>
                </c:pt>
                <c:pt idx="1504">
                  <c:v>983.4969614050724</c:v>
                </c:pt>
                <c:pt idx="1505">
                  <c:v>984.80696172324917</c:v>
                </c:pt>
                <c:pt idx="1506">
                  <c:v>986.11696204142731</c:v>
                </c:pt>
                <c:pt idx="1507">
                  <c:v>987.42696235960477</c:v>
                </c:pt>
                <c:pt idx="1508">
                  <c:v>988.7369626777828</c:v>
                </c:pt>
                <c:pt idx="1509">
                  <c:v>990.04696299595889</c:v>
                </c:pt>
                <c:pt idx="1510">
                  <c:v>991.35696331413669</c:v>
                </c:pt>
                <c:pt idx="1511">
                  <c:v>992.66696363231449</c:v>
                </c:pt>
                <c:pt idx="1512">
                  <c:v>993.98698654109353</c:v>
                </c:pt>
                <c:pt idx="1513">
                  <c:v>995.30700944987143</c:v>
                </c:pt>
                <c:pt idx="1514">
                  <c:v>996.62703235865047</c:v>
                </c:pt>
                <c:pt idx="1515">
                  <c:v>997.94705526742848</c:v>
                </c:pt>
                <c:pt idx="1516">
                  <c:v>999.26707817620695</c:v>
                </c:pt>
                <c:pt idx="1517">
                  <c:v>1000.587101084985</c:v>
                </c:pt>
                <c:pt idx="1518">
                  <c:v>1001.907123993763</c:v>
                </c:pt>
                <c:pt idx="1519">
                  <c:v>1003.2271469025425</c:v>
                </c:pt>
                <c:pt idx="1520">
                  <c:v>1004.5471698113201</c:v>
                </c:pt>
                <c:pt idx="1521">
                  <c:v>1005.8671927200988</c:v>
                </c:pt>
                <c:pt idx="1522">
                  <c:v>1007.187215628878</c:v>
                </c:pt>
                <c:pt idx="1523">
                  <c:v>1008.5172293105088</c:v>
                </c:pt>
                <c:pt idx="1524">
                  <c:v>1009.857265582741</c:v>
                </c:pt>
                <c:pt idx="1525">
                  <c:v>1011.1973018549744</c:v>
                </c:pt>
                <c:pt idx="1526">
                  <c:v>1012.5373381272072</c:v>
                </c:pt>
                <c:pt idx="1527">
                  <c:v>1013.8773743994399</c:v>
                </c:pt>
                <c:pt idx="1528">
                  <c:v>1015.217410671673</c:v>
                </c:pt>
                <c:pt idx="1529">
                  <c:v>1016.5574469439047</c:v>
                </c:pt>
                <c:pt idx="1530">
                  <c:v>1017.8974832161383</c:v>
                </c:pt>
                <c:pt idx="1531">
                  <c:v>1019.2474784434754</c:v>
                </c:pt>
                <c:pt idx="1532">
                  <c:v>1020.5974736708135</c:v>
                </c:pt>
                <c:pt idx="1533">
                  <c:v>1021.9474688981506</c:v>
                </c:pt>
                <c:pt idx="1534">
                  <c:v>1023.2974641254883</c:v>
                </c:pt>
                <c:pt idx="1535">
                  <c:v>1024.6474593528258</c:v>
                </c:pt>
                <c:pt idx="1536">
                  <c:v>1026.0074771707664</c:v>
                </c:pt>
                <c:pt idx="1537">
                  <c:v>1027.3674949887043</c:v>
                </c:pt>
                <c:pt idx="1538">
                  <c:v>1028.7275128066431</c:v>
                </c:pt>
                <c:pt idx="1539">
                  <c:v>1030.0875306245819</c:v>
                </c:pt>
                <c:pt idx="1540">
                  <c:v>1031.4575392153738</c:v>
                </c:pt>
                <c:pt idx="1541">
                  <c:v>1032.8275478061657</c:v>
                </c:pt>
                <c:pt idx="1542">
                  <c:v>1034.1975563969577</c:v>
                </c:pt>
                <c:pt idx="1543">
                  <c:v>1035.577555760605</c:v>
                </c:pt>
                <c:pt idx="1544">
                  <c:v>1036.9575551242503</c:v>
                </c:pt>
                <c:pt idx="1545">
                  <c:v>1038.3375544878938</c:v>
                </c:pt>
                <c:pt idx="1546">
                  <c:v>1039.7175538515389</c:v>
                </c:pt>
                <c:pt idx="1547">
                  <c:v>1041.1075758057852</c:v>
                </c:pt>
                <c:pt idx="1548">
                  <c:v>1042.4975977600316</c:v>
                </c:pt>
                <c:pt idx="1549">
                  <c:v>1043.8876197142763</c:v>
                </c:pt>
                <c:pt idx="1550">
                  <c:v>1045.2876324413755</c:v>
                </c:pt>
                <c:pt idx="1551">
                  <c:v>1046.687645168475</c:v>
                </c:pt>
                <c:pt idx="1552">
                  <c:v>1048.0876578955749</c:v>
                </c:pt>
                <c:pt idx="1553">
                  <c:v>1049.4876706226742</c:v>
                </c:pt>
                <c:pt idx="1554">
                  <c:v>1050.8876833497734</c:v>
                </c:pt>
                <c:pt idx="1555">
                  <c:v>1052.2876960768708</c:v>
                </c:pt>
                <c:pt idx="1556">
                  <c:v>1053.6877088039701</c:v>
                </c:pt>
                <c:pt idx="1557">
                  <c:v>1055.0877215310702</c:v>
                </c:pt>
                <c:pt idx="1558">
                  <c:v>1056.4877342581694</c:v>
                </c:pt>
                <c:pt idx="1559">
                  <c:v>1057.8877469852687</c:v>
                </c:pt>
                <c:pt idx="1560">
                  <c:v>1059.2977823029689</c:v>
                </c:pt>
                <c:pt idx="1561">
                  <c:v>1060.7078176206705</c:v>
                </c:pt>
                <c:pt idx="1562">
                  <c:v>1062.1178529383694</c:v>
                </c:pt>
                <c:pt idx="1563">
                  <c:v>1063.5278882560697</c:v>
                </c:pt>
                <c:pt idx="1564">
                  <c:v>1064.947882528875</c:v>
                </c:pt>
                <c:pt idx="1565">
                  <c:v>1066.3678768016803</c:v>
                </c:pt>
                <c:pt idx="1566">
                  <c:v>1067.787871074486</c:v>
                </c:pt>
                <c:pt idx="1567">
                  <c:v>1069.2078653472922</c:v>
                </c:pt>
                <c:pt idx="1568">
                  <c:v>1070.6278596200971</c:v>
                </c:pt>
                <c:pt idx="1569">
                  <c:v>1072.0478538929015</c:v>
                </c:pt>
                <c:pt idx="1570">
                  <c:v>1073.4678481657077</c:v>
                </c:pt>
                <c:pt idx="1571">
                  <c:v>1074.8978650291131</c:v>
                </c:pt>
                <c:pt idx="1572">
                  <c:v>1076.3278818925201</c:v>
                </c:pt>
                <c:pt idx="1573">
                  <c:v>1077.7578987559257</c:v>
                </c:pt>
                <c:pt idx="1574">
                  <c:v>1079.1879156193306</c:v>
                </c:pt>
                <c:pt idx="1575">
                  <c:v>1080.6179324827383</c:v>
                </c:pt>
                <c:pt idx="1576">
                  <c:v>1082.0479493461451</c:v>
                </c:pt>
                <c:pt idx="1577">
                  <c:v>1083.487956982405</c:v>
                </c:pt>
                <c:pt idx="1578">
                  <c:v>1084.9279646186635</c:v>
                </c:pt>
                <c:pt idx="1579">
                  <c:v>1086.3679722549221</c:v>
                </c:pt>
                <c:pt idx="1580">
                  <c:v>1087.8180024817843</c:v>
                </c:pt>
                <c:pt idx="1581">
                  <c:v>1089.2680327086439</c:v>
                </c:pt>
                <c:pt idx="1582">
                  <c:v>1090.7180629355043</c:v>
                </c:pt>
                <c:pt idx="1583">
                  <c:v>1092.168093162365</c:v>
                </c:pt>
                <c:pt idx="1584">
                  <c:v>1093.6181233892253</c:v>
                </c:pt>
                <c:pt idx="1585">
                  <c:v>1095.0681536160857</c:v>
                </c:pt>
                <c:pt idx="1586">
                  <c:v>1096.5181838429462</c:v>
                </c:pt>
                <c:pt idx="1587">
                  <c:v>1097.9682140698058</c:v>
                </c:pt>
                <c:pt idx="1588">
                  <c:v>1099.4182442966662</c:v>
                </c:pt>
                <c:pt idx="1589">
                  <c:v>1100.8782334786329</c:v>
                </c:pt>
                <c:pt idx="1590">
                  <c:v>1102.3382226605986</c:v>
                </c:pt>
                <c:pt idx="1591">
                  <c:v>1103.7982118425643</c:v>
                </c:pt>
                <c:pt idx="1592">
                  <c:v>1105.2582010245301</c:v>
                </c:pt>
                <c:pt idx="1593">
                  <c:v>1106.7181902064958</c:v>
                </c:pt>
                <c:pt idx="1594">
                  <c:v>1108.1781793884616</c:v>
                </c:pt>
                <c:pt idx="1595">
                  <c:v>1109.6381685704264</c:v>
                </c:pt>
                <c:pt idx="1596">
                  <c:v>1111.098157752393</c:v>
                </c:pt>
                <c:pt idx="1597">
                  <c:v>1112.5581469343574</c:v>
                </c:pt>
                <c:pt idx="1598">
                  <c:v>1114.0281587069255</c:v>
                </c:pt>
                <c:pt idx="1599">
                  <c:v>1115.4981704794923</c:v>
                </c:pt>
                <c:pt idx="1600">
                  <c:v>1116.968182252059</c:v>
                </c:pt>
                <c:pt idx="1601">
                  <c:v>1118.438194024626</c:v>
                </c:pt>
                <c:pt idx="1602">
                  <c:v>1119.9082057971934</c:v>
                </c:pt>
                <c:pt idx="1603">
                  <c:v>1121.3782175697593</c:v>
                </c:pt>
                <c:pt idx="1604">
                  <c:v>1122.8482293423258</c:v>
                </c:pt>
                <c:pt idx="1605">
                  <c:v>1124.3182411148928</c:v>
                </c:pt>
                <c:pt idx="1606">
                  <c:v>1125.7882528874595</c:v>
                </c:pt>
                <c:pt idx="1607">
                  <c:v>1127.2682872506273</c:v>
                </c:pt>
                <c:pt idx="1608">
                  <c:v>1128.748321613795</c:v>
                </c:pt>
                <c:pt idx="1609">
                  <c:v>1130.228355976963</c:v>
                </c:pt>
                <c:pt idx="1610">
                  <c:v>1131.708390340131</c:v>
                </c:pt>
                <c:pt idx="1611">
                  <c:v>1133.1949155238769</c:v>
                </c:pt>
                <c:pt idx="1612">
                  <c:v>1134.6849406598969</c:v>
                </c:pt>
                <c:pt idx="1613">
                  <c:v>1136.1749657959199</c:v>
                </c:pt>
                <c:pt idx="1614">
                  <c:v>1137.6649909319397</c:v>
                </c:pt>
                <c:pt idx="1615">
                  <c:v>1139.1550160679608</c:v>
                </c:pt>
                <c:pt idx="1616">
                  <c:v>1140.6450412039826</c:v>
                </c:pt>
                <c:pt idx="1617">
                  <c:v>1142.1350663400035</c:v>
                </c:pt>
                <c:pt idx="1618">
                  <c:v>1143.6250914760251</c:v>
                </c:pt>
                <c:pt idx="1619">
                  <c:v>1145.1251073848985</c:v>
                </c:pt>
                <c:pt idx="1620">
                  <c:v>1146.6251232937725</c:v>
                </c:pt>
                <c:pt idx="1621">
                  <c:v>1148.1251392026466</c:v>
                </c:pt>
                <c:pt idx="1622">
                  <c:v>1149.6251551115211</c:v>
                </c:pt>
                <c:pt idx="1623">
                  <c:v>1151.1251710203951</c:v>
                </c:pt>
                <c:pt idx="1624">
                  <c:v>1152.6251869292687</c:v>
                </c:pt>
                <c:pt idx="1625">
                  <c:v>1154.1252028381418</c:v>
                </c:pt>
                <c:pt idx="1626">
                  <c:v>1155.6252187470168</c:v>
                </c:pt>
                <c:pt idx="1627">
                  <c:v>1157.1252346558899</c:v>
                </c:pt>
                <c:pt idx="1628">
                  <c:v>1158.6252505647651</c:v>
                </c:pt>
                <c:pt idx="1629">
                  <c:v>1160.1252664736389</c:v>
                </c:pt>
                <c:pt idx="1630">
                  <c:v>1161.625282382513</c:v>
                </c:pt>
                <c:pt idx="1631">
                  <c:v>1163.1252982913859</c:v>
                </c:pt>
                <c:pt idx="1632">
                  <c:v>1164.6253142002608</c:v>
                </c:pt>
                <c:pt idx="1633">
                  <c:v>1166.1253301091349</c:v>
                </c:pt>
                <c:pt idx="1634">
                  <c:v>1167.6337777212141</c:v>
                </c:pt>
                <c:pt idx="1635">
                  <c:v>1169.1437844029399</c:v>
                </c:pt>
                <c:pt idx="1636">
                  <c:v>1170.6537910846671</c:v>
                </c:pt>
                <c:pt idx="1637">
                  <c:v>1172.1637977663941</c:v>
                </c:pt>
                <c:pt idx="1638">
                  <c:v>1173.6738044481208</c:v>
                </c:pt>
                <c:pt idx="1639">
                  <c:v>1175.1838111298478</c:v>
                </c:pt>
                <c:pt idx="1640">
                  <c:v>1176.7038404021762</c:v>
                </c:pt>
                <c:pt idx="1641">
                  <c:v>1178.2238696745051</c:v>
                </c:pt>
                <c:pt idx="1642">
                  <c:v>1179.7438989468326</c:v>
                </c:pt>
                <c:pt idx="1643">
                  <c:v>1181.2639282191597</c:v>
                </c:pt>
                <c:pt idx="1644">
                  <c:v>1182.7939482643401</c:v>
                </c:pt>
                <c:pt idx="1645">
                  <c:v>1184.3239683095228</c:v>
                </c:pt>
                <c:pt idx="1646">
                  <c:v>1185.8539883547032</c:v>
                </c:pt>
                <c:pt idx="1647">
                  <c:v>1187.3840083998841</c:v>
                </c:pt>
                <c:pt idx="1648">
                  <c:v>1188.9140284450664</c:v>
                </c:pt>
                <c:pt idx="1649">
                  <c:v>1190.4440484902475</c:v>
                </c:pt>
                <c:pt idx="1650">
                  <c:v>1191.9840593082827</c:v>
                </c:pt>
                <c:pt idx="1651">
                  <c:v>1193.5240701263158</c:v>
                </c:pt>
                <c:pt idx="1652">
                  <c:v>1195.0640809443498</c:v>
                </c:pt>
                <c:pt idx="1653">
                  <c:v>1196.6040917623845</c:v>
                </c:pt>
                <c:pt idx="1654">
                  <c:v>1198.1441025804177</c:v>
                </c:pt>
                <c:pt idx="1655">
                  <c:v>1199.6941041713046</c:v>
                </c:pt>
                <c:pt idx="1656">
                  <c:v>1201.2441057621945</c:v>
                </c:pt>
                <c:pt idx="1657">
                  <c:v>1202.7941073530808</c:v>
                </c:pt>
                <c:pt idx="1658">
                  <c:v>1204.3441089439675</c:v>
                </c:pt>
                <c:pt idx="1659">
                  <c:v>1205.894110534854</c:v>
                </c:pt>
                <c:pt idx="1660">
                  <c:v>1207.4441121257432</c:v>
                </c:pt>
                <c:pt idx="1661">
                  <c:v>1209.0041363072307</c:v>
                </c:pt>
                <c:pt idx="1662">
                  <c:v>1210.5641604887201</c:v>
                </c:pt>
                <c:pt idx="1663">
                  <c:v>1212.1241846702078</c:v>
                </c:pt>
                <c:pt idx="1664">
                  <c:v>1213.6842088516951</c:v>
                </c:pt>
                <c:pt idx="1665">
                  <c:v>1215.2442330331849</c:v>
                </c:pt>
                <c:pt idx="1666">
                  <c:v>1216.8042572146728</c:v>
                </c:pt>
                <c:pt idx="1667">
                  <c:v>1218.3743039867632</c:v>
                </c:pt>
                <c:pt idx="1668">
                  <c:v>1219.9443507588526</c:v>
                </c:pt>
                <c:pt idx="1669">
                  <c:v>1221.5143975309409</c:v>
                </c:pt>
                <c:pt idx="1670">
                  <c:v>1223.0844443030296</c:v>
                </c:pt>
                <c:pt idx="1671">
                  <c:v>1224.6544910751199</c:v>
                </c:pt>
                <c:pt idx="1672">
                  <c:v>1226.2344968023144</c:v>
                </c:pt>
                <c:pt idx="1673">
                  <c:v>1227.8145025295098</c:v>
                </c:pt>
                <c:pt idx="1674">
                  <c:v>1229.3945082567041</c:v>
                </c:pt>
                <c:pt idx="1675">
                  <c:v>1230.9745139839001</c:v>
                </c:pt>
                <c:pt idx="1676">
                  <c:v>1232.5645423016954</c:v>
                </c:pt>
                <c:pt idx="1677">
                  <c:v>1234.15457061949</c:v>
                </c:pt>
                <c:pt idx="1678">
                  <c:v>1235.7445989372868</c:v>
                </c:pt>
                <c:pt idx="1679">
                  <c:v>1237.3446180279348</c:v>
                </c:pt>
                <c:pt idx="1680">
                  <c:v>1238.9446371185845</c:v>
                </c:pt>
                <c:pt idx="1681">
                  <c:v>1240.5446562092334</c:v>
                </c:pt>
                <c:pt idx="1682">
                  <c:v>1242.1446752998813</c:v>
                </c:pt>
                <c:pt idx="1683">
                  <c:v>1243.7446943905309</c:v>
                </c:pt>
                <c:pt idx="1684">
                  <c:v>1245.3447134811809</c:v>
                </c:pt>
                <c:pt idx="1685">
                  <c:v>1246.954755162431</c:v>
                </c:pt>
                <c:pt idx="1686">
                  <c:v>1248.5647968436797</c:v>
                </c:pt>
                <c:pt idx="1687">
                  <c:v>1250.174838524928</c:v>
                </c:pt>
                <c:pt idx="1688">
                  <c:v>1251.7848802061794</c:v>
                </c:pt>
                <c:pt idx="1689">
                  <c:v>1253.3949218874284</c:v>
                </c:pt>
                <c:pt idx="1690">
                  <c:v>1255.0049635686801</c:v>
                </c:pt>
                <c:pt idx="1691">
                  <c:v>1256.6249642050332</c:v>
                </c:pt>
                <c:pt idx="1692">
                  <c:v>1258.244964841389</c:v>
                </c:pt>
                <c:pt idx="1693">
                  <c:v>1259.8649654777439</c:v>
                </c:pt>
                <c:pt idx="1694">
                  <c:v>1261.4849661140988</c:v>
                </c:pt>
                <c:pt idx="1695">
                  <c:v>1263.1049667504528</c:v>
                </c:pt>
                <c:pt idx="1696">
                  <c:v>1264.7349899774097</c:v>
                </c:pt>
                <c:pt idx="1697">
                  <c:v>1266.3650132043656</c:v>
                </c:pt>
                <c:pt idx="1698">
                  <c:v>1267.9950364313208</c:v>
                </c:pt>
                <c:pt idx="1699">
                  <c:v>1269.6250596582781</c:v>
                </c:pt>
                <c:pt idx="1700">
                  <c:v>1271.2650736580865</c:v>
                </c:pt>
                <c:pt idx="1701">
                  <c:v>1272.905087657896</c:v>
                </c:pt>
                <c:pt idx="1702">
                  <c:v>1274.5451016577051</c:v>
                </c:pt>
                <c:pt idx="1703">
                  <c:v>1276.1851156575128</c:v>
                </c:pt>
                <c:pt idx="1704">
                  <c:v>1277.8251296573228</c:v>
                </c:pt>
                <c:pt idx="1705">
                  <c:v>1279.4751662477331</c:v>
                </c:pt>
                <c:pt idx="1706">
                  <c:v>1281.1252028381421</c:v>
                </c:pt>
                <c:pt idx="1707">
                  <c:v>1282.775239428553</c:v>
                </c:pt>
                <c:pt idx="1708">
                  <c:v>1284.4252760189629</c:v>
                </c:pt>
                <c:pt idx="1709">
                  <c:v>1286.0753126093728</c:v>
                </c:pt>
                <c:pt idx="1710">
                  <c:v>1287.7253491997833</c:v>
                </c:pt>
                <c:pt idx="1711">
                  <c:v>1289.3753857901943</c:v>
                </c:pt>
                <c:pt idx="1712">
                  <c:v>1291.0353813357087</c:v>
                </c:pt>
                <c:pt idx="1713">
                  <c:v>1292.6953768812241</c:v>
                </c:pt>
                <c:pt idx="1714">
                  <c:v>1294.3553724267401</c:v>
                </c:pt>
                <c:pt idx="1715">
                  <c:v>1296.0253905628558</c:v>
                </c:pt>
                <c:pt idx="1716">
                  <c:v>1297.6954086989708</c:v>
                </c:pt>
                <c:pt idx="1717">
                  <c:v>1299.3654268350874</c:v>
                </c:pt>
                <c:pt idx="1718">
                  <c:v>1301.0354449712049</c:v>
                </c:pt>
                <c:pt idx="1719">
                  <c:v>1302.7054631073213</c:v>
                </c:pt>
                <c:pt idx="1720">
                  <c:v>1304.3855038340387</c:v>
                </c:pt>
                <c:pt idx="1721">
                  <c:v>1306.0655445607561</c:v>
                </c:pt>
                <c:pt idx="1722">
                  <c:v>1307.7455852874743</c:v>
                </c:pt>
                <c:pt idx="1723">
                  <c:v>1309.425626014191</c:v>
                </c:pt>
                <c:pt idx="1724">
                  <c:v>1311.1156575137613</c:v>
                </c:pt>
                <c:pt idx="1725">
                  <c:v>1312.8056890133319</c:v>
                </c:pt>
                <c:pt idx="1726">
                  <c:v>1314.4957205129024</c:v>
                </c:pt>
                <c:pt idx="1727">
                  <c:v>1316.1857520124729</c:v>
                </c:pt>
                <c:pt idx="1728">
                  <c:v>1317.8757835120434</c:v>
                </c:pt>
                <c:pt idx="1729">
                  <c:v>1319.5758057844682</c:v>
                </c:pt>
                <c:pt idx="1730">
                  <c:v>1321.2758280568908</c:v>
                </c:pt>
                <c:pt idx="1731">
                  <c:v>1322.9758503293151</c:v>
                </c:pt>
                <c:pt idx="1732">
                  <c:v>1324.6758726017381</c:v>
                </c:pt>
                <c:pt idx="1733">
                  <c:v>1326.3758948741618</c:v>
                </c:pt>
                <c:pt idx="1734">
                  <c:v>1328.0759171465861</c:v>
                </c:pt>
                <c:pt idx="1735">
                  <c:v>1329.7759394190091</c:v>
                </c:pt>
                <c:pt idx="1736">
                  <c:v>1331.4759616914339</c:v>
                </c:pt>
                <c:pt idx="1737">
                  <c:v>1333.1859747367093</c:v>
                </c:pt>
                <c:pt idx="1738">
                  <c:v>1334.8959877819868</c:v>
                </c:pt>
                <c:pt idx="1739">
                  <c:v>1336.6160234178628</c:v>
                </c:pt>
                <c:pt idx="1740">
                  <c:v>1338.3360590537411</c:v>
                </c:pt>
                <c:pt idx="1741">
                  <c:v>1340.0560946896187</c:v>
                </c:pt>
                <c:pt idx="1742">
                  <c:v>1341.7761303254958</c:v>
                </c:pt>
                <c:pt idx="1743">
                  <c:v>1343.496165961375</c:v>
                </c:pt>
                <c:pt idx="1744">
                  <c:v>1345.2162015972515</c:v>
                </c:pt>
                <c:pt idx="1745">
                  <c:v>1346.9362372331291</c:v>
                </c:pt>
                <c:pt idx="1746">
                  <c:v>1348.666231824111</c:v>
                </c:pt>
                <c:pt idx="1747">
                  <c:v>1350.3962264150948</c:v>
                </c:pt>
                <c:pt idx="1748">
                  <c:v>1352.1262210060777</c:v>
                </c:pt>
                <c:pt idx="1749">
                  <c:v>1353.8562155970606</c:v>
                </c:pt>
                <c:pt idx="1750">
                  <c:v>1355.5862101880434</c:v>
                </c:pt>
                <c:pt idx="1751">
                  <c:v>1357.3162047790258</c:v>
                </c:pt>
                <c:pt idx="1752">
                  <c:v>1359.0562219606111</c:v>
                </c:pt>
                <c:pt idx="1753">
                  <c:v>1360.796239142195</c:v>
                </c:pt>
                <c:pt idx="1754">
                  <c:v>1362.5362563237788</c:v>
                </c:pt>
                <c:pt idx="1755">
                  <c:v>1364.2762735053618</c:v>
                </c:pt>
                <c:pt idx="1756">
                  <c:v>1366.0262814597997</c:v>
                </c:pt>
                <c:pt idx="1757">
                  <c:v>1367.7762894142361</c:v>
                </c:pt>
                <c:pt idx="1758">
                  <c:v>1369.546310732127</c:v>
                </c:pt>
                <c:pt idx="1759">
                  <c:v>1371.3163320500178</c:v>
                </c:pt>
                <c:pt idx="1760">
                  <c:v>1373.0863533679101</c:v>
                </c:pt>
                <c:pt idx="1761">
                  <c:v>1374.8563746858006</c:v>
                </c:pt>
                <c:pt idx="1762">
                  <c:v>1376.6263960036918</c:v>
                </c:pt>
                <c:pt idx="1763">
                  <c:v>1378.3964173215829</c:v>
                </c:pt>
                <c:pt idx="1764">
                  <c:v>1380.1764294123263</c:v>
                </c:pt>
                <c:pt idx="1765">
                  <c:v>1381.9564415030716</c:v>
                </c:pt>
                <c:pt idx="1766">
                  <c:v>1383.7464761844169</c:v>
                </c:pt>
                <c:pt idx="1767">
                  <c:v>1385.5365108657631</c:v>
                </c:pt>
                <c:pt idx="1768">
                  <c:v>1387.326545547108</c:v>
                </c:pt>
                <c:pt idx="1769">
                  <c:v>1389.1165802284529</c:v>
                </c:pt>
                <c:pt idx="1770">
                  <c:v>1390.9066149097991</c:v>
                </c:pt>
                <c:pt idx="1771">
                  <c:v>1392.6966495911436</c:v>
                </c:pt>
                <c:pt idx="1772">
                  <c:v>1394.4966750453427</c:v>
                </c:pt>
                <c:pt idx="1773">
                  <c:v>1396.2967004995401</c:v>
                </c:pt>
                <c:pt idx="1774">
                  <c:v>1398.0967259537383</c:v>
                </c:pt>
                <c:pt idx="1775">
                  <c:v>1399.8967514079375</c:v>
                </c:pt>
                <c:pt idx="1776">
                  <c:v>1401.696776862135</c:v>
                </c:pt>
                <c:pt idx="1777">
                  <c:v>1403.4968023163328</c:v>
                </c:pt>
                <c:pt idx="1778">
                  <c:v>1405.2968277705313</c:v>
                </c:pt>
                <c:pt idx="1779">
                  <c:v>1407.0968532247307</c:v>
                </c:pt>
                <c:pt idx="1780">
                  <c:v>1408.8968786789278</c:v>
                </c:pt>
                <c:pt idx="1781">
                  <c:v>1410.6977950300684</c:v>
                </c:pt>
                <c:pt idx="1782">
                  <c:v>1412.50781125712</c:v>
                </c:pt>
                <c:pt idx="1783">
                  <c:v>1414.3178274841721</c:v>
                </c:pt>
                <c:pt idx="1784">
                  <c:v>1416.127843711223</c:v>
                </c:pt>
                <c:pt idx="1785">
                  <c:v>1417.9478507111282</c:v>
                </c:pt>
                <c:pt idx="1786">
                  <c:v>1419.7678577110325</c:v>
                </c:pt>
                <c:pt idx="1787">
                  <c:v>1421.5878647109362</c:v>
                </c:pt>
                <c:pt idx="1788">
                  <c:v>1423.4178943014417</c:v>
                </c:pt>
                <c:pt idx="1789">
                  <c:v>1425.2479238919473</c:v>
                </c:pt>
                <c:pt idx="1790">
                  <c:v>1427.0779534824539</c:v>
                </c:pt>
                <c:pt idx="1791">
                  <c:v>1428.9079830729593</c:v>
                </c:pt>
                <c:pt idx="1792">
                  <c:v>1430.7380126634639</c:v>
                </c:pt>
                <c:pt idx="1793">
                  <c:v>1432.5680422539685</c:v>
                </c:pt>
                <c:pt idx="1794">
                  <c:v>1434.398071844475</c:v>
                </c:pt>
                <c:pt idx="1795">
                  <c:v>1436.2281014349805</c:v>
                </c:pt>
                <c:pt idx="1796">
                  <c:v>1438.0681217983392</c:v>
                </c:pt>
                <c:pt idx="1797">
                  <c:v>1439.9081421616988</c:v>
                </c:pt>
                <c:pt idx="1798">
                  <c:v>1441.7481625250566</c:v>
                </c:pt>
                <c:pt idx="1799">
                  <c:v>1443.5881828884148</c:v>
                </c:pt>
                <c:pt idx="1800">
                  <c:v>1445.4381940246271</c:v>
                </c:pt>
                <c:pt idx="1801">
                  <c:v>1447.2882051608399</c:v>
                </c:pt>
                <c:pt idx="1802">
                  <c:v>1449.1382162970497</c:v>
                </c:pt>
                <c:pt idx="1803">
                  <c:v>1450.9882274332631</c:v>
                </c:pt>
                <c:pt idx="1804">
                  <c:v>1452.8382385694736</c:v>
                </c:pt>
                <c:pt idx="1805">
                  <c:v>1454.6982722962864</c:v>
                </c:pt>
                <c:pt idx="1806">
                  <c:v>1456.5583060231002</c:v>
                </c:pt>
                <c:pt idx="1807">
                  <c:v>1458.418339749913</c:v>
                </c:pt>
                <c:pt idx="1808">
                  <c:v>1460.2783734767261</c:v>
                </c:pt>
                <c:pt idx="1809">
                  <c:v>1462.1384072035378</c:v>
                </c:pt>
                <c:pt idx="1810">
                  <c:v>1463.9984409303502</c:v>
                </c:pt>
                <c:pt idx="1811">
                  <c:v>1465.8684654300175</c:v>
                </c:pt>
                <c:pt idx="1812">
                  <c:v>1467.7384899296835</c:v>
                </c:pt>
                <c:pt idx="1813">
                  <c:v>1469.6085144293495</c:v>
                </c:pt>
                <c:pt idx="1814">
                  <c:v>1471.4885615196165</c:v>
                </c:pt>
                <c:pt idx="1815">
                  <c:v>1473.3686086098828</c:v>
                </c:pt>
                <c:pt idx="1816">
                  <c:v>1475.2486557001523</c:v>
                </c:pt>
                <c:pt idx="1817">
                  <c:v>1477.1287027904175</c:v>
                </c:pt>
                <c:pt idx="1818">
                  <c:v>1479.0187088357895</c:v>
                </c:pt>
                <c:pt idx="1819">
                  <c:v>1480.9087148811625</c:v>
                </c:pt>
                <c:pt idx="1820">
                  <c:v>1482.7987209265336</c:v>
                </c:pt>
                <c:pt idx="1821">
                  <c:v>1484.6887269719048</c:v>
                </c:pt>
                <c:pt idx="1822">
                  <c:v>1486.5787330172777</c:v>
                </c:pt>
                <c:pt idx="1823">
                  <c:v>1488.4787616532519</c:v>
                </c:pt>
                <c:pt idx="1824">
                  <c:v>1490.3787902892238</c:v>
                </c:pt>
                <c:pt idx="1825">
                  <c:v>1492.2788189251969</c:v>
                </c:pt>
                <c:pt idx="1826">
                  <c:v>1494.17884756117</c:v>
                </c:pt>
                <c:pt idx="1827">
                  <c:v>1496.078876197143</c:v>
                </c:pt>
                <c:pt idx="1828">
                  <c:v>1497.9888956059701</c:v>
                </c:pt>
                <c:pt idx="1829">
                  <c:v>1499.8989150147954</c:v>
                </c:pt>
                <c:pt idx="1830">
                  <c:v>1501.8089344236216</c:v>
                </c:pt>
                <c:pt idx="1831">
                  <c:v>1503.7289764230497</c:v>
                </c:pt>
                <c:pt idx="1832">
                  <c:v>1505.6490184224758</c:v>
                </c:pt>
                <c:pt idx="1833">
                  <c:v>1507.5690604219033</c:v>
                </c:pt>
                <c:pt idx="1834">
                  <c:v>1509.4891024213305</c:v>
                </c:pt>
                <c:pt idx="1835">
                  <c:v>1511.4091444207581</c:v>
                </c:pt>
                <c:pt idx="1836">
                  <c:v>1513.3291864201851</c:v>
                </c:pt>
                <c:pt idx="1837">
                  <c:v>1515.2591873747181</c:v>
                </c:pt>
                <c:pt idx="1838">
                  <c:v>1517.1891883292499</c:v>
                </c:pt>
                <c:pt idx="1839">
                  <c:v>1519.1292118743822</c:v>
                </c:pt>
                <c:pt idx="1840">
                  <c:v>1521.069235419516</c:v>
                </c:pt>
                <c:pt idx="1841">
                  <c:v>1523.0092589646511</c:v>
                </c:pt>
                <c:pt idx="1842">
                  <c:v>1524.9492825097839</c:v>
                </c:pt>
                <c:pt idx="1843">
                  <c:v>1526.8992968277698</c:v>
                </c:pt>
                <c:pt idx="1844">
                  <c:v>1528.8493111457581</c:v>
                </c:pt>
                <c:pt idx="1845">
                  <c:v>1530.7993254637447</c:v>
                </c:pt>
                <c:pt idx="1846">
                  <c:v>1532.7493397817311</c:v>
                </c:pt>
                <c:pt idx="1847">
                  <c:v>1534.7093766903179</c:v>
                </c:pt>
                <c:pt idx="1848">
                  <c:v>1536.6694135989044</c:v>
                </c:pt>
                <c:pt idx="1849">
                  <c:v>1538.6294505074925</c:v>
                </c:pt>
                <c:pt idx="1850">
                  <c:v>1540.5894874160808</c:v>
                </c:pt>
                <c:pt idx="1851">
                  <c:v>1542.5495243246687</c:v>
                </c:pt>
                <c:pt idx="1852">
                  <c:v>1544.5095612332573</c:v>
                </c:pt>
                <c:pt idx="1853">
                  <c:v>1546.4695981418449</c:v>
                </c:pt>
                <c:pt idx="1854">
                  <c:v>1548.4296350504317</c:v>
                </c:pt>
                <c:pt idx="1855">
                  <c:v>1550.3996627318725</c:v>
                </c:pt>
                <c:pt idx="1856">
                  <c:v>1552.3696904133128</c:v>
                </c:pt>
                <c:pt idx="1857">
                  <c:v>1554.3397180947541</c:v>
                </c:pt>
                <c:pt idx="1858">
                  <c:v>1556.3107321263808</c:v>
                </c:pt>
                <c:pt idx="1859">
                  <c:v>1558.2907505806754</c:v>
                </c:pt>
                <c:pt idx="1860">
                  <c:v>1560.2707690349682</c:v>
                </c:pt>
                <c:pt idx="1861">
                  <c:v>1562.2507874892633</c:v>
                </c:pt>
                <c:pt idx="1862">
                  <c:v>1564.2308059435561</c:v>
                </c:pt>
                <c:pt idx="1863">
                  <c:v>1566.2208469884506</c:v>
                </c:pt>
                <c:pt idx="1864">
                  <c:v>1568.2108880333456</c:v>
                </c:pt>
                <c:pt idx="1865">
                  <c:v>1570.2009290782405</c:v>
                </c:pt>
                <c:pt idx="1866">
                  <c:v>1572.1909701231355</c:v>
                </c:pt>
                <c:pt idx="1867">
                  <c:v>1574.1810111680304</c:v>
                </c:pt>
                <c:pt idx="1868">
                  <c:v>1576.1810429857778</c:v>
                </c:pt>
                <c:pt idx="1869">
                  <c:v>1578.181074803525</c:v>
                </c:pt>
                <c:pt idx="1870">
                  <c:v>1580.181106621274</c:v>
                </c:pt>
                <c:pt idx="1871">
                  <c:v>1582.1811384390201</c:v>
                </c:pt>
                <c:pt idx="1872">
                  <c:v>1584.201151802476</c:v>
                </c:pt>
                <c:pt idx="1873">
                  <c:v>1586.2211651659311</c:v>
                </c:pt>
                <c:pt idx="1874">
                  <c:v>1588.2512011199854</c:v>
                </c:pt>
                <c:pt idx="1875">
                  <c:v>1590.2812370740398</c:v>
                </c:pt>
                <c:pt idx="1876">
                  <c:v>1592.3112730280957</c:v>
                </c:pt>
                <c:pt idx="1877">
                  <c:v>1594.3413089821508</c:v>
                </c:pt>
                <c:pt idx="1878">
                  <c:v>1596.3713449362047</c:v>
                </c:pt>
                <c:pt idx="1879">
                  <c:v>1598.4113716631155</c:v>
                </c:pt>
                <c:pt idx="1880">
                  <c:v>1600.4513983900226</c:v>
                </c:pt>
                <c:pt idx="1881">
                  <c:v>1602.49142511693</c:v>
                </c:pt>
                <c:pt idx="1882">
                  <c:v>1604.541442616691</c:v>
                </c:pt>
                <c:pt idx="1883">
                  <c:v>1606.5914601164529</c:v>
                </c:pt>
                <c:pt idx="1884">
                  <c:v>1608.6515002068152</c:v>
                </c:pt>
                <c:pt idx="1885">
                  <c:v>1610.7115402971788</c:v>
                </c:pt>
                <c:pt idx="1886">
                  <c:v>1612.7815711603957</c:v>
                </c:pt>
                <c:pt idx="1887">
                  <c:v>1614.8615927964629</c:v>
                </c:pt>
                <c:pt idx="1888">
                  <c:v>1616.9416144325314</c:v>
                </c:pt>
                <c:pt idx="1889">
                  <c:v>1619.0216360685999</c:v>
                </c:pt>
                <c:pt idx="1890">
                  <c:v>1621.1016577046696</c:v>
                </c:pt>
                <c:pt idx="1891">
                  <c:v>1623.1816793407379</c:v>
                </c:pt>
                <c:pt idx="1892">
                  <c:v>1625.2716917496596</c:v>
                </c:pt>
                <c:pt idx="1893">
                  <c:v>1627.3617041585799</c:v>
                </c:pt>
                <c:pt idx="1894">
                  <c:v>1629.451716567502</c:v>
                </c:pt>
                <c:pt idx="1895">
                  <c:v>1631.5417289764227</c:v>
                </c:pt>
                <c:pt idx="1896">
                  <c:v>1633.6317413853449</c:v>
                </c:pt>
                <c:pt idx="1897">
                  <c:v>1635.7217537942688</c:v>
                </c:pt>
                <c:pt idx="1898">
                  <c:v>1637.8117662031887</c:v>
                </c:pt>
                <c:pt idx="1899">
                  <c:v>1639.9017786121103</c:v>
                </c:pt>
                <c:pt idx="1900">
                  <c:v>1641.9917910210329</c:v>
                </c:pt>
                <c:pt idx="1901">
                  <c:v>1644.0818034299537</c:v>
                </c:pt>
                <c:pt idx="1902">
                  <c:v>1646.1818384294752</c:v>
                </c:pt>
                <c:pt idx="1903">
                  <c:v>1648.2818734289999</c:v>
                </c:pt>
                <c:pt idx="1904">
                  <c:v>1650.3819084285208</c:v>
                </c:pt>
                <c:pt idx="1905">
                  <c:v>1652.481943428045</c:v>
                </c:pt>
                <c:pt idx="1906">
                  <c:v>1654.581978427567</c:v>
                </c:pt>
                <c:pt idx="1907">
                  <c:v>1656.6820134270897</c:v>
                </c:pt>
                <c:pt idx="1908">
                  <c:v>1658.7820484266124</c:v>
                </c:pt>
                <c:pt idx="1909">
                  <c:v>1660.8820834261351</c:v>
                </c:pt>
                <c:pt idx="1910">
                  <c:v>1662.9821184256577</c:v>
                </c:pt>
                <c:pt idx="1911">
                  <c:v>1665.0921441980324</c:v>
                </c:pt>
                <c:pt idx="1912">
                  <c:v>1667.2021699704101</c:v>
                </c:pt>
                <c:pt idx="1913">
                  <c:v>1669.3121957427861</c:v>
                </c:pt>
                <c:pt idx="1914">
                  <c:v>1671.4222215151608</c:v>
                </c:pt>
                <c:pt idx="1915">
                  <c:v>1673.5322472875359</c:v>
                </c:pt>
                <c:pt idx="1916">
                  <c:v>1675.6422730599118</c:v>
                </c:pt>
                <c:pt idx="1917">
                  <c:v>1677.7522988322878</c:v>
                </c:pt>
                <c:pt idx="1918">
                  <c:v>1679.8723153775165</c:v>
                </c:pt>
                <c:pt idx="1919">
                  <c:v>1681.9923319227464</c:v>
                </c:pt>
                <c:pt idx="1920">
                  <c:v>1684.1223392408272</c:v>
                </c:pt>
                <c:pt idx="1921">
                  <c:v>1686.2523465589088</c:v>
                </c:pt>
                <c:pt idx="1922">
                  <c:v>1688.3923764675928</c:v>
                </c:pt>
                <c:pt idx="1923">
                  <c:v>1690.532406376276</c:v>
                </c:pt>
                <c:pt idx="1924">
                  <c:v>1692.6724362849582</c:v>
                </c:pt>
                <c:pt idx="1925">
                  <c:v>1694.8124661936429</c:v>
                </c:pt>
                <c:pt idx="1926">
                  <c:v>1696.9624868751794</c:v>
                </c:pt>
                <c:pt idx="1927">
                  <c:v>1699.1125075567156</c:v>
                </c:pt>
                <c:pt idx="1928">
                  <c:v>1701.262528238251</c:v>
                </c:pt>
                <c:pt idx="1929">
                  <c:v>1703.4125489197882</c:v>
                </c:pt>
                <c:pt idx="1930">
                  <c:v>1705.5625696013251</c:v>
                </c:pt>
                <c:pt idx="1931">
                  <c:v>1707.7225810557145</c:v>
                </c:pt>
                <c:pt idx="1932">
                  <c:v>1709.8926151007047</c:v>
                </c:pt>
                <c:pt idx="1933">
                  <c:v>1712.0626491456949</c:v>
                </c:pt>
                <c:pt idx="1934">
                  <c:v>1714.2326831906855</c:v>
                </c:pt>
                <c:pt idx="1935">
                  <c:v>1716.4027172356743</c:v>
                </c:pt>
                <c:pt idx="1936">
                  <c:v>1718.5827420535168</c:v>
                </c:pt>
                <c:pt idx="1937">
                  <c:v>1720.7627668713608</c:v>
                </c:pt>
                <c:pt idx="1938">
                  <c:v>1722.9427916892055</c:v>
                </c:pt>
                <c:pt idx="1939">
                  <c:v>1725.1328390976478</c:v>
                </c:pt>
                <c:pt idx="1940">
                  <c:v>1727.3228865060928</c:v>
                </c:pt>
                <c:pt idx="1941">
                  <c:v>1729.5228928696426</c:v>
                </c:pt>
                <c:pt idx="1942">
                  <c:v>1731.7228992331923</c:v>
                </c:pt>
                <c:pt idx="1943">
                  <c:v>1733.9329281873429</c:v>
                </c:pt>
                <c:pt idx="1944">
                  <c:v>1736.1529479143451</c:v>
                </c:pt>
                <c:pt idx="1945">
                  <c:v>1738.3829902319496</c:v>
                </c:pt>
                <c:pt idx="1946">
                  <c:v>1740.6130325495549</c:v>
                </c:pt>
                <c:pt idx="1947">
                  <c:v>1742.8430748671608</c:v>
                </c:pt>
                <c:pt idx="1948">
                  <c:v>1745.0830761398699</c:v>
                </c:pt>
                <c:pt idx="1949">
                  <c:v>1747.3230774125807</c:v>
                </c:pt>
                <c:pt idx="1950">
                  <c:v>1749.5630786852905</c:v>
                </c:pt>
                <c:pt idx="1951">
                  <c:v>1751.8030799580004</c:v>
                </c:pt>
                <c:pt idx="1952">
                  <c:v>1754.0430812307102</c:v>
                </c:pt>
                <c:pt idx="1953">
                  <c:v>1756.2830825034198</c:v>
                </c:pt>
                <c:pt idx="1954">
                  <c:v>1758.5331063667309</c:v>
                </c:pt>
                <c:pt idx="1955">
                  <c:v>1760.7831302300403</c:v>
                </c:pt>
                <c:pt idx="1956">
                  <c:v>1763.0331540933526</c:v>
                </c:pt>
                <c:pt idx="1957">
                  <c:v>1765.2831779566634</c:v>
                </c:pt>
                <c:pt idx="1958">
                  <c:v>1767.5332018199733</c:v>
                </c:pt>
                <c:pt idx="1959">
                  <c:v>1769.7932482738843</c:v>
                </c:pt>
                <c:pt idx="1960">
                  <c:v>1772.0532947277984</c:v>
                </c:pt>
                <c:pt idx="1961">
                  <c:v>1774.3133411817105</c:v>
                </c:pt>
                <c:pt idx="1962">
                  <c:v>1776.5733876356226</c:v>
                </c:pt>
                <c:pt idx="1963">
                  <c:v>1778.8334340895337</c:v>
                </c:pt>
                <c:pt idx="1964">
                  <c:v>1781.1034713162996</c:v>
                </c:pt>
                <c:pt idx="1965">
                  <c:v>1783.3735085430646</c:v>
                </c:pt>
                <c:pt idx="1966">
                  <c:v>1785.6435457698296</c:v>
                </c:pt>
                <c:pt idx="1967">
                  <c:v>1787.9235737694489</c:v>
                </c:pt>
                <c:pt idx="1968">
                  <c:v>1790.2036017690668</c:v>
                </c:pt>
                <c:pt idx="1969">
                  <c:v>1792.4836297686852</c:v>
                </c:pt>
                <c:pt idx="1970">
                  <c:v>1794.7636577683031</c:v>
                </c:pt>
                <c:pt idx="1971">
                  <c:v>1797.043685767921</c:v>
                </c:pt>
                <c:pt idx="1972">
                  <c:v>1799.3337045403907</c:v>
                </c:pt>
                <c:pt idx="1973">
                  <c:v>1801.623723312862</c:v>
                </c:pt>
                <c:pt idx="1974">
                  <c:v>1803.9137420853342</c:v>
                </c:pt>
                <c:pt idx="1975">
                  <c:v>1806.2137834484065</c:v>
                </c:pt>
                <c:pt idx="1976">
                  <c:v>1808.5138248114777</c:v>
                </c:pt>
                <c:pt idx="1977">
                  <c:v>1810.8138661745509</c:v>
                </c:pt>
                <c:pt idx="1978">
                  <c:v>1813.1139075376225</c:v>
                </c:pt>
                <c:pt idx="1979">
                  <c:v>1815.4239396735488</c:v>
                </c:pt>
                <c:pt idx="1980">
                  <c:v>1817.7339718094743</c:v>
                </c:pt>
                <c:pt idx="1981">
                  <c:v>1820.0440039453997</c:v>
                </c:pt>
                <c:pt idx="1982">
                  <c:v>1822.3640268541772</c:v>
                </c:pt>
                <c:pt idx="1983">
                  <c:v>1824.684049762956</c:v>
                </c:pt>
                <c:pt idx="1984">
                  <c:v>1827.0040726717355</c:v>
                </c:pt>
                <c:pt idx="1985">
                  <c:v>1829.324095580514</c:v>
                </c:pt>
                <c:pt idx="1986">
                  <c:v>1831.6441184892926</c:v>
                </c:pt>
                <c:pt idx="1987">
                  <c:v>1833.9641413980708</c:v>
                </c:pt>
                <c:pt idx="1988">
                  <c:v>1836.2841643068498</c:v>
                </c:pt>
                <c:pt idx="1989">
                  <c:v>1838.6041872156272</c:v>
                </c:pt>
                <c:pt idx="1990">
                  <c:v>1840.9342008972599</c:v>
                </c:pt>
                <c:pt idx="1991">
                  <c:v>1843.26421457889</c:v>
                </c:pt>
                <c:pt idx="1992">
                  <c:v>1845.5942282605224</c:v>
                </c:pt>
                <c:pt idx="1993">
                  <c:v>1847.9342645327558</c:v>
                </c:pt>
                <c:pt idx="1994">
                  <c:v>1850.2743008049879</c:v>
                </c:pt>
                <c:pt idx="1995">
                  <c:v>1852.6143370772204</c:v>
                </c:pt>
                <c:pt idx="1996">
                  <c:v>1854.9643959400555</c:v>
                </c:pt>
                <c:pt idx="1997">
                  <c:v>1857.3144548028883</c:v>
                </c:pt>
                <c:pt idx="1998">
                  <c:v>1859.664513665723</c:v>
                </c:pt>
                <c:pt idx="1999">
                  <c:v>1862.0145725285568</c:v>
                </c:pt>
                <c:pt idx="2000">
                  <c:v>1864.3745903464956</c:v>
                </c:pt>
                <c:pt idx="2001">
                  <c:v>1866.7346081644343</c:v>
                </c:pt>
                <c:pt idx="2002">
                  <c:v>1869.0946259823729</c:v>
                </c:pt>
                <c:pt idx="2003">
                  <c:v>1871.464666390913</c:v>
                </c:pt>
                <c:pt idx="2004">
                  <c:v>1873.8347067994528</c:v>
                </c:pt>
                <c:pt idx="2005">
                  <c:v>1876.2147379808457</c:v>
                </c:pt>
                <c:pt idx="2006">
                  <c:v>1878.6047599350918</c:v>
                </c:pt>
                <c:pt idx="2007">
                  <c:v>1881.004772662191</c:v>
                </c:pt>
                <c:pt idx="2008">
                  <c:v>1883.4047853892912</c:v>
                </c:pt>
                <c:pt idx="2009">
                  <c:v>1885.8047981163886</c:v>
                </c:pt>
                <c:pt idx="2010">
                  <c:v>1888.2048108434888</c:v>
                </c:pt>
                <c:pt idx="2011">
                  <c:v>1890.6048235705878</c:v>
                </c:pt>
                <c:pt idx="2012">
                  <c:v>1893.0048362976863</c:v>
                </c:pt>
                <c:pt idx="2013">
                  <c:v>1895.4148716153875</c:v>
                </c:pt>
                <c:pt idx="2014">
                  <c:v>1897.8249069330868</c:v>
                </c:pt>
                <c:pt idx="2015">
                  <c:v>1900.2449330236409</c:v>
                </c:pt>
                <c:pt idx="2016">
                  <c:v>1902.6649591141945</c:v>
                </c:pt>
                <c:pt idx="2017">
                  <c:v>1905.0849852047479</c:v>
                </c:pt>
                <c:pt idx="2018">
                  <c:v>1907.5050112953008</c:v>
                </c:pt>
                <c:pt idx="2019">
                  <c:v>1909.9350281587081</c:v>
                </c:pt>
                <c:pt idx="2020">
                  <c:v>1912.3650450221139</c:v>
                </c:pt>
                <c:pt idx="2021">
                  <c:v>1914.8050526583734</c:v>
                </c:pt>
                <c:pt idx="2022">
                  <c:v>1917.245060294633</c:v>
                </c:pt>
                <c:pt idx="2023">
                  <c:v>1919.6850679308923</c:v>
                </c:pt>
                <c:pt idx="2024">
                  <c:v>1922.1350981577527</c:v>
                </c:pt>
                <c:pt idx="2025">
                  <c:v>1924.5851283846132</c:v>
                </c:pt>
                <c:pt idx="2026">
                  <c:v>1927.0451812020751</c:v>
                </c:pt>
                <c:pt idx="2027">
                  <c:v>1929.5151929746414</c:v>
                </c:pt>
                <c:pt idx="2028">
                  <c:v>1931.9852047472091</c:v>
                </c:pt>
                <c:pt idx="2029">
                  <c:v>1934.4652391103759</c:v>
                </c:pt>
                <c:pt idx="2030">
                  <c:v>1936.9552642463968</c:v>
                </c:pt>
                <c:pt idx="2031">
                  <c:v>1939.4452893824187</c:v>
                </c:pt>
                <c:pt idx="2032">
                  <c:v>1941.9353145184377</c:v>
                </c:pt>
                <c:pt idx="2033">
                  <c:v>1944.435362245061</c:v>
                </c:pt>
                <c:pt idx="2034">
                  <c:v>1946.9354099716834</c:v>
                </c:pt>
                <c:pt idx="2035">
                  <c:v>1949.4354576983051</c:v>
                </c:pt>
                <c:pt idx="2036">
                  <c:v>1951.9355054249277</c:v>
                </c:pt>
                <c:pt idx="2037">
                  <c:v>1954.4355531515503</c:v>
                </c:pt>
                <c:pt idx="2038">
                  <c:v>1956.9356008781701</c:v>
                </c:pt>
                <c:pt idx="2039">
                  <c:v>1959.435648604793</c:v>
                </c:pt>
                <c:pt idx="2040">
                  <c:v>1961.9356963314149</c:v>
                </c:pt>
                <c:pt idx="2041">
                  <c:v>1964.4357440580359</c:v>
                </c:pt>
                <c:pt idx="2042">
                  <c:v>1966.9457507397642</c:v>
                </c:pt>
                <c:pt idx="2043">
                  <c:v>1969.4557574214919</c:v>
                </c:pt>
                <c:pt idx="2044">
                  <c:v>1971.9657641032184</c:v>
                </c:pt>
                <c:pt idx="2045">
                  <c:v>1974.4757707849453</c:v>
                </c:pt>
                <c:pt idx="2046">
                  <c:v>1976.9958000572719</c:v>
                </c:pt>
                <c:pt idx="2047">
                  <c:v>1979.5158293296001</c:v>
                </c:pt>
                <c:pt idx="2048">
                  <c:v>1982.0358586019283</c:v>
                </c:pt>
                <c:pt idx="2049">
                  <c:v>1984.5658786471101</c:v>
                </c:pt>
                <c:pt idx="2050">
                  <c:v>1987.095898692291</c:v>
                </c:pt>
                <c:pt idx="2051">
                  <c:v>1989.6259187374708</c:v>
                </c:pt>
                <c:pt idx="2052">
                  <c:v>1992.155938782653</c:v>
                </c:pt>
                <c:pt idx="2053">
                  <c:v>1994.6959814184349</c:v>
                </c:pt>
                <c:pt idx="2054">
                  <c:v>1997.2360240542171</c:v>
                </c:pt>
                <c:pt idx="2055">
                  <c:v>1999.7960482357048</c:v>
                </c:pt>
                <c:pt idx="2056">
                  <c:v>2002.3660950077951</c:v>
                </c:pt>
                <c:pt idx="2057">
                  <c:v>2004.9386553819734</c:v>
                </c:pt>
                <c:pt idx="2058">
                  <c:v>2007.5186929269141</c:v>
                </c:pt>
                <c:pt idx="2059">
                  <c:v>2010.0987304718558</c:v>
                </c:pt>
                <c:pt idx="2060">
                  <c:v>2012.6887587896531</c:v>
                </c:pt>
                <c:pt idx="2061">
                  <c:v>2015.2887778803013</c:v>
                </c:pt>
                <c:pt idx="2062">
                  <c:v>2017.8988195615509</c:v>
                </c:pt>
                <c:pt idx="2063">
                  <c:v>2020.508861242801</c:v>
                </c:pt>
                <c:pt idx="2064">
                  <c:v>2023.1189029240509</c:v>
                </c:pt>
                <c:pt idx="2065">
                  <c:v>2025.7389353781539</c:v>
                </c:pt>
                <c:pt idx="2066">
                  <c:v>2028.3589678322569</c:v>
                </c:pt>
                <c:pt idx="2067">
                  <c:v>2030.9790002863599</c:v>
                </c:pt>
                <c:pt idx="2068">
                  <c:v>2033.5990327404629</c:v>
                </c:pt>
                <c:pt idx="2069">
                  <c:v>2036.2190651945668</c:v>
                </c:pt>
                <c:pt idx="2070">
                  <c:v>2038.8490884215219</c:v>
                </c:pt>
                <c:pt idx="2071">
                  <c:v>2041.479111648478</c:v>
                </c:pt>
                <c:pt idx="2072">
                  <c:v>2044.1091348754323</c:v>
                </c:pt>
                <c:pt idx="2073">
                  <c:v>2046.7391581023901</c:v>
                </c:pt>
                <c:pt idx="2074">
                  <c:v>2049.3691813293458</c:v>
                </c:pt>
                <c:pt idx="2075">
                  <c:v>2052.0192179197561</c:v>
                </c:pt>
                <c:pt idx="2076">
                  <c:v>2054.6770498584115</c:v>
                </c:pt>
                <c:pt idx="2077">
                  <c:v>2057.3371090394257</c:v>
                </c:pt>
                <c:pt idx="2078">
                  <c:v>2060.007127175541</c:v>
                </c:pt>
                <c:pt idx="2079">
                  <c:v>2062.6771453116548</c:v>
                </c:pt>
                <c:pt idx="2080">
                  <c:v>2065.347163447771</c:v>
                </c:pt>
                <c:pt idx="2081">
                  <c:v>2068.0272041744902</c:v>
                </c:pt>
                <c:pt idx="2082">
                  <c:v>2070.7172356740602</c:v>
                </c:pt>
                <c:pt idx="2083">
                  <c:v>2073.4172897642297</c:v>
                </c:pt>
                <c:pt idx="2084">
                  <c:v>2076.1273028095093</c:v>
                </c:pt>
                <c:pt idx="2085">
                  <c:v>2078.8373158547865</c:v>
                </c:pt>
                <c:pt idx="2086">
                  <c:v>2081.5573514906614</c:v>
                </c:pt>
                <c:pt idx="2087">
                  <c:v>2084.277387126539</c:v>
                </c:pt>
                <c:pt idx="2088">
                  <c:v>2087.007413535272</c:v>
                </c:pt>
                <c:pt idx="2089">
                  <c:v>2089.7474307168518</c:v>
                </c:pt>
                <c:pt idx="2090">
                  <c:v>2092.4974704890392</c:v>
                </c:pt>
                <c:pt idx="2091">
                  <c:v>2095.2575010340765</c:v>
                </c:pt>
                <c:pt idx="2092">
                  <c:v>2098.0275541697147</c:v>
                </c:pt>
                <c:pt idx="2093">
                  <c:v>2100.7976073053546</c:v>
                </c:pt>
                <c:pt idx="2094">
                  <c:v>2103.5776193960992</c:v>
                </c:pt>
                <c:pt idx="2095">
                  <c:v>2106.3676540774459</c:v>
                </c:pt>
                <c:pt idx="2096">
                  <c:v>2109.1676795316407</c:v>
                </c:pt>
                <c:pt idx="2097">
                  <c:v>2111.967704985841</c:v>
                </c:pt>
                <c:pt idx="2098">
                  <c:v>2114.7677304400395</c:v>
                </c:pt>
                <c:pt idx="2099">
                  <c:v>2117.5777784848392</c:v>
                </c:pt>
                <c:pt idx="2100">
                  <c:v>2120.387826529638</c:v>
                </c:pt>
                <c:pt idx="2101">
                  <c:v>2123.1978745744391</c:v>
                </c:pt>
                <c:pt idx="2102">
                  <c:v>2126.017881574342</c:v>
                </c:pt>
                <c:pt idx="2103">
                  <c:v>2128.8378885742472</c:v>
                </c:pt>
                <c:pt idx="2104">
                  <c:v>2131.6679181647505</c:v>
                </c:pt>
                <c:pt idx="2105">
                  <c:v>2134.4979477552579</c:v>
                </c:pt>
                <c:pt idx="2106">
                  <c:v>2137.3279773457652</c:v>
                </c:pt>
                <c:pt idx="2107">
                  <c:v>2140.1580069362708</c:v>
                </c:pt>
                <c:pt idx="2108">
                  <c:v>2142.9980591173758</c:v>
                </c:pt>
                <c:pt idx="2109">
                  <c:v>2145.8381112984857</c:v>
                </c:pt>
                <c:pt idx="2110">
                  <c:v>2148.6881542524425</c:v>
                </c:pt>
                <c:pt idx="2111">
                  <c:v>2151.5481879792551</c:v>
                </c:pt>
                <c:pt idx="2112">
                  <c:v>2154.4182124789222</c:v>
                </c:pt>
                <c:pt idx="2113">
                  <c:v>2157.298259569186</c:v>
                </c:pt>
                <c:pt idx="2114">
                  <c:v>2160.1783066594562</c:v>
                </c:pt>
                <c:pt idx="2115">
                  <c:v>2163.0583537497218</c:v>
                </c:pt>
                <c:pt idx="2116">
                  <c:v>2165.9483916128402</c:v>
                </c:pt>
                <c:pt idx="2117">
                  <c:v>2168.8384294759617</c:v>
                </c:pt>
                <c:pt idx="2118">
                  <c:v>2171.7384581119336</c:v>
                </c:pt>
                <c:pt idx="2119">
                  <c:v>2174.6384867479087</c:v>
                </c:pt>
                <c:pt idx="2120">
                  <c:v>2177.538515383882</c:v>
                </c:pt>
                <c:pt idx="2121">
                  <c:v>2180.4485347927084</c:v>
                </c:pt>
                <c:pt idx="2122">
                  <c:v>2183.358554201538</c:v>
                </c:pt>
                <c:pt idx="2123">
                  <c:v>2186.2685736103613</c:v>
                </c:pt>
                <c:pt idx="2124">
                  <c:v>2189.1785930191877</c:v>
                </c:pt>
                <c:pt idx="2125">
                  <c:v>2192.0986350186131</c:v>
                </c:pt>
                <c:pt idx="2126">
                  <c:v>2195.0186770180417</c:v>
                </c:pt>
                <c:pt idx="2127">
                  <c:v>2197.9387190174702</c:v>
                </c:pt>
                <c:pt idx="2128">
                  <c:v>2200.8687517897497</c:v>
                </c:pt>
                <c:pt idx="2129">
                  <c:v>2203.7987845620287</c:v>
                </c:pt>
                <c:pt idx="2130">
                  <c:v>2206.7388081071613</c:v>
                </c:pt>
                <c:pt idx="2131">
                  <c:v>2209.6888542428983</c:v>
                </c:pt>
                <c:pt idx="2132">
                  <c:v>2212.638900378633</c:v>
                </c:pt>
                <c:pt idx="2133">
                  <c:v>2215.5889465143678</c:v>
                </c:pt>
                <c:pt idx="2134">
                  <c:v>2218.5689649686583</c:v>
                </c:pt>
                <c:pt idx="2135">
                  <c:v>2221.5689967864096</c:v>
                </c:pt>
                <c:pt idx="2136">
                  <c:v>2224.5690286041577</c:v>
                </c:pt>
                <c:pt idx="2137">
                  <c:v>2227.5690604219039</c:v>
                </c:pt>
                <c:pt idx="2138">
                  <c:v>2230.5791148302583</c:v>
                </c:pt>
                <c:pt idx="2139">
                  <c:v>2233.5891692386035</c:v>
                </c:pt>
                <c:pt idx="2140">
                  <c:v>2236.6092144198037</c:v>
                </c:pt>
                <c:pt idx="2141">
                  <c:v>2239.6392503738612</c:v>
                </c:pt>
                <c:pt idx="2142">
                  <c:v>2242.6692863279141</c:v>
                </c:pt>
                <c:pt idx="2143">
                  <c:v>2245.6993222819729</c:v>
                </c:pt>
                <c:pt idx="2144">
                  <c:v>2248.7393808266256</c:v>
                </c:pt>
                <c:pt idx="2145">
                  <c:v>2251.7894301441347</c:v>
                </c:pt>
                <c:pt idx="2146">
                  <c:v>2254.8394794616447</c:v>
                </c:pt>
                <c:pt idx="2147">
                  <c:v>2257.8895287791552</c:v>
                </c:pt>
                <c:pt idx="2148">
                  <c:v>2260.949568869517</c:v>
                </c:pt>
                <c:pt idx="2149">
                  <c:v>2264.0096089598787</c:v>
                </c:pt>
                <c:pt idx="2150">
                  <c:v>2267.0796398230946</c:v>
                </c:pt>
                <c:pt idx="2151">
                  <c:v>2270.1545706194929</c:v>
                </c:pt>
                <c:pt idx="2152">
                  <c:v>2273.2346240733095</c:v>
                </c:pt>
                <c:pt idx="2153">
                  <c:v>2276.3146775271262</c:v>
                </c:pt>
                <c:pt idx="2154">
                  <c:v>2279.404689936046</c:v>
                </c:pt>
                <c:pt idx="2155">
                  <c:v>2282.5047249355712</c:v>
                </c:pt>
                <c:pt idx="2156">
                  <c:v>2285.6047599350936</c:v>
                </c:pt>
                <c:pt idx="2157">
                  <c:v>2288.7047949346147</c:v>
                </c:pt>
                <c:pt idx="2158">
                  <c:v>2291.8048299341394</c:v>
                </c:pt>
                <c:pt idx="2159">
                  <c:v>2294.9248782971163</c:v>
                </c:pt>
                <c:pt idx="2160">
                  <c:v>2298.0548856151959</c:v>
                </c:pt>
                <c:pt idx="2161">
                  <c:v>2301.18489293328</c:v>
                </c:pt>
                <c:pt idx="2162">
                  <c:v>2304.3149002513642</c:v>
                </c:pt>
                <c:pt idx="2163">
                  <c:v>2307.4649527506458</c:v>
                </c:pt>
                <c:pt idx="2164">
                  <c:v>2310.624996022781</c:v>
                </c:pt>
                <c:pt idx="2165">
                  <c:v>2313.795030067773</c:v>
                </c:pt>
                <c:pt idx="2166">
                  <c:v>2316.9650641127614</c:v>
                </c:pt>
                <c:pt idx="2167">
                  <c:v>2320.1350981577534</c:v>
                </c:pt>
                <c:pt idx="2168">
                  <c:v>2323.3151229756018</c:v>
                </c:pt>
                <c:pt idx="2169">
                  <c:v>2326.5051703840422</c:v>
                </c:pt>
                <c:pt idx="2170">
                  <c:v>2329.6952177924877</c:v>
                </c:pt>
                <c:pt idx="2171">
                  <c:v>2332.8852652009305</c:v>
                </c:pt>
                <c:pt idx="2172">
                  <c:v>2336.08530338223</c:v>
                </c:pt>
                <c:pt idx="2173">
                  <c:v>2339.2953323363822</c:v>
                </c:pt>
                <c:pt idx="2174">
                  <c:v>2342.5253746539852</c:v>
                </c:pt>
                <c:pt idx="2175">
                  <c:v>2345.7654395621894</c:v>
                </c:pt>
                <c:pt idx="2176">
                  <c:v>2349.0055044703972</c:v>
                </c:pt>
                <c:pt idx="2177">
                  <c:v>2352.2555283337065</c:v>
                </c:pt>
                <c:pt idx="2178">
                  <c:v>2355.5055521970176</c:v>
                </c:pt>
                <c:pt idx="2179">
                  <c:v>2358.7655986509294</c:v>
                </c:pt>
                <c:pt idx="2180">
                  <c:v>2362.0256451048394</c:v>
                </c:pt>
                <c:pt idx="2181">
                  <c:v>2365.2856915587508</c:v>
                </c:pt>
                <c:pt idx="2182">
                  <c:v>2368.545738012665</c:v>
                </c:pt>
                <c:pt idx="2183">
                  <c:v>2371.8257978300339</c:v>
                </c:pt>
                <c:pt idx="2184">
                  <c:v>2375.1058576473974</c:v>
                </c:pt>
                <c:pt idx="2185">
                  <c:v>2378.3859174647641</c:v>
                </c:pt>
                <c:pt idx="2186">
                  <c:v>2381.6659772821317</c:v>
                </c:pt>
                <c:pt idx="2187">
                  <c:v>2384.9559960546012</c:v>
                </c:pt>
                <c:pt idx="2188">
                  <c:v>2388.2460148270707</c:v>
                </c:pt>
                <c:pt idx="2189">
                  <c:v>2391.546056190145</c:v>
                </c:pt>
                <c:pt idx="2190">
                  <c:v>2394.8460975532175</c:v>
                </c:pt>
                <c:pt idx="2191">
                  <c:v>2398.1561296891427</c:v>
                </c:pt>
                <c:pt idx="2192">
                  <c:v>2401.4761844156687</c:v>
                </c:pt>
                <c:pt idx="2193">
                  <c:v>2404.7962391421947</c:v>
                </c:pt>
                <c:pt idx="2194">
                  <c:v>2408.1162938687207</c:v>
                </c:pt>
                <c:pt idx="2195">
                  <c:v>2411.4463393681017</c:v>
                </c:pt>
                <c:pt idx="2196">
                  <c:v>2414.7963982309352</c:v>
                </c:pt>
                <c:pt idx="2197">
                  <c:v>2418.1497661395551</c:v>
                </c:pt>
                <c:pt idx="2198">
                  <c:v>2421.5098157752413</c:v>
                </c:pt>
                <c:pt idx="2199">
                  <c:v>2424.8798561837812</c:v>
                </c:pt>
                <c:pt idx="2200">
                  <c:v>2428.2699099557735</c:v>
                </c:pt>
                <c:pt idx="2201">
                  <c:v>2431.6699545006227</c:v>
                </c:pt>
                <c:pt idx="2202">
                  <c:v>2435.0799898183227</c:v>
                </c:pt>
                <c:pt idx="2203">
                  <c:v>2438.4900251360227</c:v>
                </c:pt>
                <c:pt idx="2204">
                  <c:v>2441.9000604537209</c:v>
                </c:pt>
                <c:pt idx="2205">
                  <c:v>2445.3301091348771</c:v>
                </c:pt>
                <c:pt idx="2206">
                  <c:v>2448.7601578160316</c:v>
                </c:pt>
                <c:pt idx="2207">
                  <c:v>2452.190206497186</c:v>
                </c:pt>
                <c:pt idx="2208">
                  <c:v>2455.6402367240457</c:v>
                </c:pt>
                <c:pt idx="2209">
                  <c:v>2459.1002895415081</c:v>
                </c:pt>
                <c:pt idx="2210">
                  <c:v>2462.5703331318246</c:v>
                </c:pt>
                <c:pt idx="2211">
                  <c:v>2466.0403767221374</c:v>
                </c:pt>
                <c:pt idx="2212">
                  <c:v>2469.5204110853051</c:v>
                </c:pt>
                <c:pt idx="2213">
                  <c:v>2473.0104362213278</c:v>
                </c:pt>
                <c:pt idx="2214">
                  <c:v>2476.5104839479477</c:v>
                </c:pt>
                <c:pt idx="2215">
                  <c:v>2480.0105316745726</c:v>
                </c:pt>
                <c:pt idx="2216">
                  <c:v>2483.5105794011911</c:v>
                </c:pt>
                <c:pt idx="2217">
                  <c:v>2487.0106271278109</c:v>
                </c:pt>
                <c:pt idx="2218">
                  <c:v>2490.5106748544363</c:v>
                </c:pt>
                <c:pt idx="2219">
                  <c:v>2494.0207133539102</c:v>
                </c:pt>
                <c:pt idx="2220">
                  <c:v>2497.5407426262373</c:v>
                </c:pt>
                <c:pt idx="2221">
                  <c:v>2501.0607718985652</c:v>
                </c:pt>
                <c:pt idx="2222">
                  <c:v>2504.5808011708914</c:v>
                </c:pt>
                <c:pt idx="2223">
                  <c:v>2508.1108530338224</c:v>
                </c:pt>
                <c:pt idx="2224">
                  <c:v>2511.650895669603</c:v>
                </c:pt>
                <c:pt idx="2225">
                  <c:v>2515.1909383053871</c:v>
                </c:pt>
                <c:pt idx="2226">
                  <c:v>2518.7410035317712</c:v>
                </c:pt>
                <c:pt idx="2227">
                  <c:v>2522.3010277132607</c:v>
                </c:pt>
                <c:pt idx="2228">
                  <c:v>2525.8610518947476</c:v>
                </c:pt>
                <c:pt idx="2229">
                  <c:v>2529.4410894396897</c:v>
                </c:pt>
                <c:pt idx="2230">
                  <c:v>2533.0211269846345</c:v>
                </c:pt>
                <c:pt idx="2231">
                  <c:v>2536.6111871201765</c:v>
                </c:pt>
                <c:pt idx="2232">
                  <c:v>2540.2012472557203</c:v>
                </c:pt>
                <c:pt idx="2233">
                  <c:v>2543.801266346371</c:v>
                </c:pt>
                <c:pt idx="2234">
                  <c:v>2547.401285437018</c:v>
                </c:pt>
                <c:pt idx="2235">
                  <c:v>2551.0113271182695</c:v>
                </c:pt>
                <c:pt idx="2236">
                  <c:v>2554.6313595723741</c:v>
                </c:pt>
                <c:pt idx="2237">
                  <c:v>2558.2513920264755</c:v>
                </c:pt>
                <c:pt idx="2238">
                  <c:v>2561.9014286168835</c:v>
                </c:pt>
                <c:pt idx="2239">
                  <c:v>2565.5614877978937</c:v>
                </c:pt>
                <c:pt idx="2240">
                  <c:v>2569.2215469789062</c:v>
                </c:pt>
                <c:pt idx="2241">
                  <c:v>2572.8816061599168</c:v>
                </c:pt>
                <c:pt idx="2242">
                  <c:v>2576.5516561137811</c:v>
                </c:pt>
                <c:pt idx="2243">
                  <c:v>2580.2220560628707</c:v>
                </c:pt>
                <c:pt idx="2244">
                  <c:v>2583.9020967895917</c:v>
                </c:pt>
                <c:pt idx="2245">
                  <c:v>2587.5948646154834</c:v>
                </c:pt>
                <c:pt idx="2246">
                  <c:v>2591.3049094785079</c:v>
                </c:pt>
                <c:pt idx="2247">
                  <c:v>2595.0249451143836</c:v>
                </c:pt>
                <c:pt idx="2248">
                  <c:v>2598.7550033408652</c:v>
                </c:pt>
                <c:pt idx="2249">
                  <c:v>2602.4850615673431</c:v>
                </c:pt>
                <c:pt idx="2250">
                  <c:v>2606.2151197938219</c:v>
                </c:pt>
                <c:pt idx="2251">
                  <c:v>2609.9651913837552</c:v>
                </c:pt>
                <c:pt idx="2252">
                  <c:v>2613.7152629736875</c:v>
                </c:pt>
                <c:pt idx="2253">
                  <c:v>2617.4653345636202</c:v>
                </c:pt>
                <c:pt idx="2254">
                  <c:v>2621.2253651086553</c:v>
                </c:pt>
                <c:pt idx="2255">
                  <c:v>2624.9954182442998</c:v>
                </c:pt>
                <c:pt idx="2256">
                  <c:v>2628.7754621527893</c:v>
                </c:pt>
                <c:pt idx="2257">
                  <c:v>2632.5555060612833</c:v>
                </c:pt>
                <c:pt idx="2258">
                  <c:v>2636.3355499697736</c:v>
                </c:pt>
                <c:pt idx="2259">
                  <c:v>2640.115593878269</c:v>
                </c:pt>
                <c:pt idx="2260">
                  <c:v>2643.915619332467</c:v>
                </c:pt>
                <c:pt idx="2261">
                  <c:v>2647.715644786661</c:v>
                </c:pt>
                <c:pt idx="2262">
                  <c:v>2651.5156702408622</c:v>
                </c:pt>
                <c:pt idx="2263">
                  <c:v>2655.3257182856623</c:v>
                </c:pt>
                <c:pt idx="2264">
                  <c:v>2659.1357663304625</c:v>
                </c:pt>
                <c:pt idx="2265">
                  <c:v>2662.9758185115684</c:v>
                </c:pt>
                <c:pt idx="2266">
                  <c:v>2666.8158706926752</c:v>
                </c:pt>
                <c:pt idx="2267">
                  <c:v>2670.6559228737819</c:v>
                </c:pt>
                <c:pt idx="2268">
                  <c:v>2674.5059658277387</c:v>
                </c:pt>
                <c:pt idx="2269">
                  <c:v>2678.3560087817</c:v>
                </c:pt>
                <c:pt idx="2270">
                  <c:v>2682.2160743262607</c:v>
                </c:pt>
                <c:pt idx="2271">
                  <c:v>2686.0860988259246</c:v>
                </c:pt>
                <c:pt idx="2272">
                  <c:v>2689.9861592796474</c:v>
                </c:pt>
                <c:pt idx="2273">
                  <c:v>2693.8862197333692</c:v>
                </c:pt>
                <c:pt idx="2274">
                  <c:v>2697.786280187086</c:v>
                </c:pt>
                <c:pt idx="2275">
                  <c:v>2701.6863406408097</c:v>
                </c:pt>
                <c:pt idx="2276">
                  <c:v>2705.5963600496357</c:v>
                </c:pt>
                <c:pt idx="2277">
                  <c:v>2709.5164020490652</c:v>
                </c:pt>
                <c:pt idx="2278">
                  <c:v>2713.4464666390923</c:v>
                </c:pt>
                <c:pt idx="2279">
                  <c:v>2717.3765312291212</c:v>
                </c:pt>
                <c:pt idx="2280">
                  <c:v>2721.3265773648554</c:v>
                </c:pt>
                <c:pt idx="2281">
                  <c:v>2725.3066276368968</c:v>
                </c:pt>
                <c:pt idx="2282">
                  <c:v>2729.3066594546435</c:v>
                </c:pt>
                <c:pt idx="2283">
                  <c:v>2733.3066912723953</c:v>
                </c:pt>
                <c:pt idx="2284">
                  <c:v>2737.3067230901415</c:v>
                </c:pt>
                <c:pt idx="2285">
                  <c:v>2741.3067549078896</c:v>
                </c:pt>
                <c:pt idx="2286">
                  <c:v>2745.3168093162385</c:v>
                </c:pt>
                <c:pt idx="2287">
                  <c:v>2749.3368863151886</c:v>
                </c:pt>
                <c:pt idx="2288">
                  <c:v>2753.3569633141392</c:v>
                </c:pt>
                <c:pt idx="2289">
                  <c:v>2757.3770403130902</c:v>
                </c:pt>
                <c:pt idx="2290">
                  <c:v>2761.4070762671458</c:v>
                </c:pt>
                <c:pt idx="2291">
                  <c:v>2765.4471348118022</c:v>
                </c:pt>
                <c:pt idx="2292">
                  <c:v>2769.4971841293095</c:v>
                </c:pt>
                <c:pt idx="2293">
                  <c:v>2773.5472334468186</c:v>
                </c:pt>
                <c:pt idx="2294">
                  <c:v>2777.6272869006348</c:v>
                </c:pt>
                <c:pt idx="2295">
                  <c:v>2781.7273537179058</c:v>
                </c:pt>
                <c:pt idx="2296">
                  <c:v>2785.8274205351772</c:v>
                </c:pt>
                <c:pt idx="2297">
                  <c:v>2789.9274873524469</c:v>
                </c:pt>
                <c:pt idx="2298">
                  <c:v>2794.031054121991</c:v>
                </c:pt>
                <c:pt idx="2299">
                  <c:v>2798.1410798943671</c:v>
                </c:pt>
                <c:pt idx="2300">
                  <c:v>2802.2511056667431</c:v>
                </c:pt>
                <c:pt idx="2301">
                  <c:v>2806.361131439121</c:v>
                </c:pt>
                <c:pt idx="2302">
                  <c:v>2810.4811798020978</c:v>
                </c:pt>
                <c:pt idx="2303">
                  <c:v>2814.6112507556741</c:v>
                </c:pt>
                <c:pt idx="2304">
                  <c:v>2818.7413217092517</c:v>
                </c:pt>
                <c:pt idx="2305">
                  <c:v>2822.8713926628325</c:v>
                </c:pt>
                <c:pt idx="2306">
                  <c:v>2827.0114225715179</c:v>
                </c:pt>
                <c:pt idx="2307">
                  <c:v>2831.1814884342507</c:v>
                </c:pt>
                <c:pt idx="2308">
                  <c:v>2835.3515542969931</c:v>
                </c:pt>
                <c:pt idx="2309">
                  <c:v>2839.5416017054345</c:v>
                </c:pt>
                <c:pt idx="2310">
                  <c:v>2843.7516624773348</c:v>
                </c:pt>
                <c:pt idx="2311">
                  <c:v>2847.9617232492333</c:v>
                </c:pt>
                <c:pt idx="2312">
                  <c:v>2852.1817747939831</c:v>
                </c:pt>
                <c:pt idx="2313">
                  <c:v>2856.4218397021891</c:v>
                </c:pt>
                <c:pt idx="2314">
                  <c:v>2860.6619046103951</c:v>
                </c:pt>
                <c:pt idx="2315">
                  <c:v>2864.911960291457</c:v>
                </c:pt>
                <c:pt idx="2316">
                  <c:v>2869.1819975182202</c:v>
                </c:pt>
                <c:pt idx="2317">
                  <c:v>2873.4820388812932</c:v>
                </c:pt>
                <c:pt idx="2318">
                  <c:v>2877.8020936078178</c:v>
                </c:pt>
                <c:pt idx="2319">
                  <c:v>2882.1821247892108</c:v>
                </c:pt>
                <c:pt idx="2320">
                  <c:v>2886.5621559706042</c:v>
                </c:pt>
                <c:pt idx="2321">
                  <c:v>2890.9522097425979</c:v>
                </c:pt>
                <c:pt idx="2322">
                  <c:v>2895.3522542874475</c:v>
                </c:pt>
                <c:pt idx="2323">
                  <c:v>2899.7522988322926</c:v>
                </c:pt>
                <c:pt idx="2324">
                  <c:v>2904.1623659677384</c:v>
                </c:pt>
                <c:pt idx="2325">
                  <c:v>2908.5724331031902</c:v>
                </c:pt>
                <c:pt idx="2326">
                  <c:v>2913.0125043749458</c:v>
                </c:pt>
                <c:pt idx="2327">
                  <c:v>2917.4725571924073</c:v>
                </c:pt>
                <c:pt idx="2328">
                  <c:v>2921.9326100098669</c:v>
                </c:pt>
                <c:pt idx="2329">
                  <c:v>2926.4126761907828</c:v>
                </c:pt>
                <c:pt idx="2330">
                  <c:v>2930.9227465080062</c:v>
                </c:pt>
                <c:pt idx="2331">
                  <c:v>2935.4428075980818</c:v>
                </c:pt>
                <c:pt idx="2332">
                  <c:v>2939.9728594610092</c:v>
                </c:pt>
                <c:pt idx="2333">
                  <c:v>2944.5029113239398</c:v>
                </c:pt>
                <c:pt idx="2334">
                  <c:v>2949.0529765503261</c:v>
                </c:pt>
                <c:pt idx="2335">
                  <c:v>2953.6030417767047</c:v>
                </c:pt>
                <c:pt idx="2336">
                  <c:v>2958.1931019122512</c:v>
                </c:pt>
                <c:pt idx="2337">
                  <c:v>2962.8031435935036</c:v>
                </c:pt>
                <c:pt idx="2338">
                  <c:v>2967.4131852747514</c:v>
                </c:pt>
                <c:pt idx="2339">
                  <c:v>2972.0432403194536</c:v>
                </c:pt>
                <c:pt idx="2340">
                  <c:v>2976.6732953641567</c:v>
                </c:pt>
                <c:pt idx="2341">
                  <c:v>2981.313372999467</c:v>
                </c:pt>
                <c:pt idx="2342">
                  <c:v>2985.9664322759272</c:v>
                </c:pt>
                <c:pt idx="2343">
                  <c:v>2990.6264914569342</c:v>
                </c:pt>
                <c:pt idx="2344">
                  <c:v>2995.2965414107994</c:v>
                </c:pt>
                <c:pt idx="2345">
                  <c:v>2999.9766139552676</c:v>
                </c:pt>
                <c:pt idx="2346">
                  <c:v>3004.666645454834</c:v>
                </c:pt>
                <c:pt idx="2347">
                  <c:v>3009.3566769544104</c:v>
                </c:pt>
                <c:pt idx="2348">
                  <c:v>3014.0467084539787</c:v>
                </c:pt>
                <c:pt idx="2349">
                  <c:v>3018.7467625441504</c:v>
                </c:pt>
                <c:pt idx="2350">
                  <c:v>3023.456839224923</c:v>
                </c:pt>
                <c:pt idx="2351">
                  <c:v>3028.1769066785509</c:v>
                </c:pt>
                <c:pt idx="2352">
                  <c:v>3032.9069649050257</c:v>
                </c:pt>
                <c:pt idx="2353">
                  <c:v>3037.6370231315072</c:v>
                </c:pt>
                <c:pt idx="2354">
                  <c:v>3042.3692767825951</c:v>
                </c:pt>
                <c:pt idx="2355">
                  <c:v>3047.1193483725274</c:v>
                </c:pt>
                <c:pt idx="2356">
                  <c:v>3051.8794107353133</c:v>
                </c:pt>
                <c:pt idx="2357">
                  <c:v>3056.6494638709505</c:v>
                </c:pt>
                <c:pt idx="2358">
                  <c:v>3061.4395303700467</c:v>
                </c:pt>
                <c:pt idx="2359">
                  <c:v>3066.2395876419896</c:v>
                </c:pt>
                <c:pt idx="2360">
                  <c:v>3071.0396449139357</c:v>
                </c:pt>
                <c:pt idx="2361">
                  <c:v>3075.8397021858837</c:v>
                </c:pt>
                <c:pt idx="2362">
                  <c:v>3080.6597728212846</c:v>
                </c:pt>
                <c:pt idx="2363">
                  <c:v>3085.479843456681</c:v>
                </c:pt>
                <c:pt idx="2364">
                  <c:v>3090.3099048649365</c:v>
                </c:pt>
                <c:pt idx="2365">
                  <c:v>3095.1499570460442</c:v>
                </c:pt>
                <c:pt idx="2366">
                  <c:v>3099.99000922715</c:v>
                </c:pt>
                <c:pt idx="2367">
                  <c:v>3104.8400521811118</c:v>
                </c:pt>
                <c:pt idx="2368">
                  <c:v>3109.6900951350699</c:v>
                </c:pt>
                <c:pt idx="2369">
                  <c:v>3114.5601514524842</c:v>
                </c:pt>
                <c:pt idx="2370">
                  <c:v>3119.4401985427512</c:v>
                </c:pt>
                <c:pt idx="2371">
                  <c:v>3124.3502815870729</c:v>
                </c:pt>
                <c:pt idx="2372">
                  <c:v>3129.2703235865019</c:v>
                </c:pt>
                <c:pt idx="2373">
                  <c:v>3134.1903655859273</c:v>
                </c:pt>
                <c:pt idx="2374">
                  <c:v>3139.1204301759558</c:v>
                </c:pt>
                <c:pt idx="2375">
                  <c:v>3144.0705081294382</c:v>
                </c:pt>
                <c:pt idx="2376">
                  <c:v>3149.0305450380256</c:v>
                </c:pt>
                <c:pt idx="2377">
                  <c:v>3154.0006045372152</c:v>
                </c:pt>
                <c:pt idx="2378">
                  <c:v>3158.9806548092561</c:v>
                </c:pt>
                <c:pt idx="2379">
                  <c:v>3163.9707276719009</c:v>
                </c:pt>
                <c:pt idx="2380">
                  <c:v>3168.9608005345412</c:v>
                </c:pt>
                <c:pt idx="2381">
                  <c:v>3173.9608641700352</c:v>
                </c:pt>
                <c:pt idx="2382">
                  <c:v>3178.9609278055345</c:v>
                </c:pt>
                <c:pt idx="2383">
                  <c:v>3183.9609914410285</c:v>
                </c:pt>
                <c:pt idx="2384">
                  <c:v>3188.9910592128322</c:v>
                </c:pt>
                <c:pt idx="2385">
                  <c:v>3194.0211269846368</c:v>
                </c:pt>
                <c:pt idx="2386">
                  <c:v>3199.0511947564405</c:v>
                </c:pt>
                <c:pt idx="2387">
                  <c:v>3204.0812625282415</c:v>
                </c:pt>
                <c:pt idx="2388">
                  <c:v>3209.1213210728979</c:v>
                </c:pt>
                <c:pt idx="2389">
                  <c:v>3214.1813929810105</c:v>
                </c:pt>
                <c:pt idx="2390">
                  <c:v>3219.2514556619717</c:v>
                </c:pt>
                <c:pt idx="2391">
                  <c:v>3224.3415317063909</c:v>
                </c:pt>
                <c:pt idx="2392">
                  <c:v>3229.4316077508065</c:v>
                </c:pt>
                <c:pt idx="2393">
                  <c:v>3234.5416971586783</c:v>
                </c:pt>
                <c:pt idx="2394">
                  <c:v>3239.6517865665519</c:v>
                </c:pt>
                <c:pt idx="2395">
                  <c:v>3244.7718349295269</c:v>
                </c:pt>
                <c:pt idx="2396">
                  <c:v>3249.9019058831068</c:v>
                </c:pt>
                <c:pt idx="2397">
                  <c:v>3255.0419676095362</c:v>
                </c:pt>
                <c:pt idx="2398">
                  <c:v>3260.1920201088187</c:v>
                </c:pt>
                <c:pt idx="2399">
                  <c:v>3265.3420726081058</c:v>
                </c:pt>
                <c:pt idx="2400">
                  <c:v>3270.5021158802429</c:v>
                </c:pt>
                <c:pt idx="2401">
                  <c:v>3275.6721817429793</c:v>
                </c:pt>
                <c:pt idx="2402">
                  <c:v>3280.8822425148778</c:v>
                </c:pt>
                <c:pt idx="2403">
                  <c:v>3286.0923032867772</c:v>
                </c:pt>
                <c:pt idx="2404">
                  <c:v>3291.3023640586748</c:v>
                </c:pt>
                <c:pt idx="2405">
                  <c:v>3296.5224474211727</c:v>
                </c:pt>
                <c:pt idx="2406">
                  <c:v>3301.7725031022342</c:v>
                </c:pt>
                <c:pt idx="2407">
                  <c:v>3307.022558783292</c:v>
                </c:pt>
                <c:pt idx="2408">
                  <c:v>3312.292596010057</c:v>
                </c:pt>
                <c:pt idx="2409">
                  <c:v>3317.5926691908744</c:v>
                </c:pt>
                <c:pt idx="2410">
                  <c:v>3322.9027331445523</c:v>
                </c:pt>
                <c:pt idx="2411">
                  <c:v>3328.2127970982242</c:v>
                </c:pt>
                <c:pt idx="2412">
                  <c:v>3333.5328518247497</c:v>
                </c:pt>
                <c:pt idx="2413">
                  <c:v>3338.8629291418761</c:v>
                </c:pt>
                <c:pt idx="2414">
                  <c:v>3344.2029972318592</c:v>
                </c:pt>
                <c:pt idx="2415">
                  <c:v>3349.5530560946922</c:v>
                </c:pt>
                <c:pt idx="2416">
                  <c:v>3354.903114957528</c:v>
                </c:pt>
                <c:pt idx="2417">
                  <c:v>3360.2831779566663</c:v>
                </c:pt>
                <c:pt idx="2418">
                  <c:v>3365.6832543192613</c:v>
                </c:pt>
                <c:pt idx="2419">
                  <c:v>3371.0833306818572</c:v>
                </c:pt>
                <c:pt idx="2420">
                  <c:v>3376.4933978173076</c:v>
                </c:pt>
                <c:pt idx="2421">
                  <c:v>3381.9034649527507</c:v>
                </c:pt>
                <c:pt idx="2422">
                  <c:v>3387.3235546788037</c:v>
                </c:pt>
                <c:pt idx="2423">
                  <c:v>3392.7536033599563</c:v>
                </c:pt>
                <c:pt idx="2424">
                  <c:v>3398.1936746317115</c:v>
                </c:pt>
                <c:pt idx="2425">
                  <c:v>3403.6637182220261</c:v>
                </c:pt>
                <c:pt idx="2426">
                  <c:v>3409.1337618123412</c:v>
                </c:pt>
                <c:pt idx="2427">
                  <c:v>3414.6138279932566</c:v>
                </c:pt>
                <c:pt idx="2428">
                  <c:v>3420.1039167647732</c:v>
                </c:pt>
                <c:pt idx="2429">
                  <c:v>3425.6039644913949</c:v>
                </c:pt>
                <c:pt idx="2430">
                  <c:v>3431.124025581471</c:v>
                </c:pt>
                <c:pt idx="2431">
                  <c:v>3436.644086671547</c:v>
                </c:pt>
                <c:pt idx="2432">
                  <c:v>3442.1741703522252</c:v>
                </c:pt>
                <c:pt idx="2433">
                  <c:v>3447.7142129880071</c:v>
                </c:pt>
                <c:pt idx="2434">
                  <c:v>3453.2542556237872</c:v>
                </c:pt>
                <c:pt idx="2435">
                  <c:v>3458.8043208501722</c:v>
                </c:pt>
                <c:pt idx="2436">
                  <c:v>3464.3743994400102</c:v>
                </c:pt>
                <c:pt idx="2437">
                  <c:v>3469.9544688027004</c:v>
                </c:pt>
                <c:pt idx="2438">
                  <c:v>3475.5445289382442</c:v>
                </c:pt>
                <c:pt idx="2439">
                  <c:v>3481.1446116643888</c:v>
                </c:pt>
                <c:pt idx="2440">
                  <c:v>3486.7646759362397</c:v>
                </c:pt>
                <c:pt idx="2441">
                  <c:v>3492.394730980946</c:v>
                </c:pt>
                <c:pt idx="2442">
                  <c:v>3498.0647809348061</c:v>
                </c:pt>
                <c:pt idx="2443">
                  <c:v>3503.7848483884313</c:v>
                </c:pt>
                <c:pt idx="2444">
                  <c:v>3509.5149384326601</c:v>
                </c:pt>
                <c:pt idx="2445">
                  <c:v>3515.2549874319907</c:v>
                </c:pt>
                <c:pt idx="2446">
                  <c:v>3520.9950364313277</c:v>
                </c:pt>
                <c:pt idx="2447">
                  <c:v>3526.7451080212568</c:v>
                </c:pt>
                <c:pt idx="2448">
                  <c:v>3532.4951796111914</c:v>
                </c:pt>
                <c:pt idx="2449">
                  <c:v>3538.2552419739754</c:v>
                </c:pt>
                <c:pt idx="2450">
                  <c:v>3544.0253269273626</c:v>
                </c:pt>
                <c:pt idx="2451">
                  <c:v>3549.8054026536029</c:v>
                </c:pt>
                <c:pt idx="2452">
                  <c:v>3555.6154825161502</c:v>
                </c:pt>
                <c:pt idx="2453">
                  <c:v>3561.4255623786976</c:v>
                </c:pt>
                <c:pt idx="2454">
                  <c:v>3567.2456330140981</c:v>
                </c:pt>
                <c:pt idx="2455">
                  <c:v>3573.0756944223517</c:v>
                </c:pt>
                <c:pt idx="2456">
                  <c:v>3578.9657641032195</c:v>
                </c:pt>
                <c:pt idx="2457">
                  <c:v>3584.8658245569404</c:v>
                </c:pt>
                <c:pt idx="2458">
                  <c:v>3590.7858983741157</c:v>
                </c:pt>
                <c:pt idx="2459">
                  <c:v>3596.7159629641442</c:v>
                </c:pt>
                <c:pt idx="2460">
                  <c:v>3602.6560183270258</c:v>
                </c:pt>
                <c:pt idx="2461">
                  <c:v>3608.6160870533613</c:v>
                </c:pt>
                <c:pt idx="2462">
                  <c:v>3614.5861465525518</c:v>
                </c:pt>
                <c:pt idx="2463">
                  <c:v>3620.5562060517386</c:v>
                </c:pt>
                <c:pt idx="2464">
                  <c:v>3626.5262655509255</c:v>
                </c:pt>
                <c:pt idx="2465">
                  <c:v>3632.496325050116</c:v>
                </c:pt>
                <c:pt idx="2466">
                  <c:v>3638.4863979127585</c:v>
                </c:pt>
                <c:pt idx="2467">
                  <c:v>3644.4764707754011</c:v>
                </c:pt>
                <c:pt idx="2468">
                  <c:v>3650.476566228645</c:v>
                </c:pt>
                <c:pt idx="2469">
                  <c:v>3656.4766616818888</c:v>
                </c:pt>
                <c:pt idx="2470">
                  <c:v>3662.4767571351326</c:v>
                </c:pt>
                <c:pt idx="2471">
                  <c:v>3668.4768525883783</c:v>
                </c:pt>
                <c:pt idx="2472">
                  <c:v>3674.4869069967253</c:v>
                </c:pt>
                <c:pt idx="2473">
                  <c:v>3680.5069839956736</c:v>
                </c:pt>
                <c:pt idx="2474">
                  <c:v>3686.5470743580795</c:v>
                </c:pt>
                <c:pt idx="2475">
                  <c:v>3692.5971236755922</c:v>
                </c:pt>
                <c:pt idx="2476">
                  <c:v>3698.6659136466346</c:v>
                </c:pt>
                <c:pt idx="2477">
                  <c:v>3704.7360081453457</c:v>
                </c:pt>
                <c:pt idx="2478">
                  <c:v>3710.8160934169105</c:v>
                </c:pt>
                <c:pt idx="2479">
                  <c:v>3716.9261828247818</c:v>
                </c:pt>
                <c:pt idx="2480">
                  <c:v>3723.0462630055067</c:v>
                </c:pt>
                <c:pt idx="2481">
                  <c:v>3729.1863247319384</c:v>
                </c:pt>
                <c:pt idx="2482">
                  <c:v>3735.4163988672922</c:v>
                </c:pt>
                <c:pt idx="2483">
                  <c:v>3741.6764771389508</c:v>
                </c:pt>
                <c:pt idx="2484">
                  <c:v>3747.9765503197714</c:v>
                </c:pt>
                <c:pt idx="2485">
                  <c:v>3754.2766235005915</c:v>
                </c:pt>
                <c:pt idx="2486">
                  <c:v>3760.5867192720129</c:v>
                </c:pt>
                <c:pt idx="2487">
                  <c:v>3766.9167965891425</c:v>
                </c:pt>
                <c:pt idx="2488">
                  <c:v>3773.2468739062683</c:v>
                </c:pt>
                <c:pt idx="2489">
                  <c:v>3779.576951223396</c:v>
                </c:pt>
                <c:pt idx="2490">
                  <c:v>3785.9170511311263</c:v>
                </c:pt>
                <c:pt idx="2491">
                  <c:v>3792.2671418117047</c:v>
                </c:pt>
                <c:pt idx="2492">
                  <c:v>3798.6172324922895</c:v>
                </c:pt>
                <c:pt idx="2493">
                  <c:v>3805.067294536896</c:v>
                </c:pt>
                <c:pt idx="2494">
                  <c:v>3811.5221610614435</c:v>
                </c:pt>
                <c:pt idx="2495">
                  <c:v>3817.9822456966508</c:v>
                </c:pt>
                <c:pt idx="2496">
                  <c:v>3824.4623118775726</c:v>
                </c:pt>
                <c:pt idx="2497">
                  <c:v>3830.9623914219387</c:v>
                </c:pt>
                <c:pt idx="2498">
                  <c:v>3837.4724617391607</c:v>
                </c:pt>
                <c:pt idx="2499">
                  <c:v>3844.0125361926916</c:v>
                </c:pt>
                <c:pt idx="2500">
                  <c:v>3850.5526106462216</c:v>
                </c:pt>
                <c:pt idx="2501">
                  <c:v>3857.1026758726048</c:v>
                </c:pt>
                <c:pt idx="2502">
                  <c:v>3863.6527410989861</c:v>
                </c:pt>
                <c:pt idx="2503">
                  <c:v>3870.2066244551211</c:v>
                </c:pt>
                <c:pt idx="2504">
                  <c:v>3876.76671227211</c:v>
                </c:pt>
                <c:pt idx="2505">
                  <c:v>3883.3468134525465</c:v>
                </c:pt>
                <c:pt idx="2506">
                  <c:v>3889.9269146329852</c:v>
                </c:pt>
                <c:pt idx="2507">
                  <c:v>3896.5269973591294</c:v>
                </c:pt>
                <c:pt idx="2508">
                  <c:v>3903.1470934487284</c:v>
                </c:pt>
                <c:pt idx="2509">
                  <c:v>3909.8071844474875</c:v>
                </c:pt>
                <c:pt idx="2510">
                  <c:v>3916.4872569919548</c:v>
                </c:pt>
                <c:pt idx="2511">
                  <c:v>3923.1873428998724</c:v>
                </c:pt>
                <c:pt idx="2512">
                  <c:v>3929.8874288077918</c:v>
                </c:pt>
                <c:pt idx="2513">
                  <c:v>3936.6074962614175</c:v>
                </c:pt>
                <c:pt idx="2514">
                  <c:v>3943.3475770784999</c:v>
                </c:pt>
                <c:pt idx="2515">
                  <c:v>3950.1076712590307</c:v>
                </c:pt>
                <c:pt idx="2516">
                  <c:v>3956.8677654395651</c:v>
                </c:pt>
                <c:pt idx="2517">
                  <c:v>3963.6378503929523</c:v>
                </c:pt>
                <c:pt idx="2518">
                  <c:v>3970.4279168920475</c:v>
                </c:pt>
                <c:pt idx="2519">
                  <c:v>3977.2680008908997</c:v>
                </c:pt>
                <c:pt idx="2520">
                  <c:v>3984.1080848897523</c:v>
                </c:pt>
                <c:pt idx="2521">
                  <c:v>3990.9481688886085</c:v>
                </c:pt>
                <c:pt idx="2522">
                  <c:v>3997.8482293423294</c:v>
                </c:pt>
                <c:pt idx="2523">
                  <c:v>4004.7583123866516</c:v>
                </c:pt>
                <c:pt idx="2524">
                  <c:v>4011.6783862038269</c:v>
                </c:pt>
                <c:pt idx="2525">
                  <c:v>4018.5984600209999</c:v>
                </c:pt>
                <c:pt idx="2526">
                  <c:v>4025.5485379744864</c:v>
                </c:pt>
                <c:pt idx="2527">
                  <c:v>4032.4986159279651</c:v>
                </c:pt>
                <c:pt idx="2528">
                  <c:v>4039.5487288809718</c:v>
                </c:pt>
                <c:pt idx="2529">
                  <c:v>4046.6358140570842</c:v>
                </c:pt>
                <c:pt idx="2530">
                  <c:v>4053.7259219192488</c:v>
                </c:pt>
                <c:pt idx="2531">
                  <c:v>4060.8360113271206</c:v>
                </c:pt>
                <c:pt idx="2532">
                  <c:v>4067.9760730535522</c:v>
                </c:pt>
                <c:pt idx="2533">
                  <c:v>4075.1161347799848</c:v>
                </c:pt>
                <c:pt idx="2534">
                  <c:v>4082.2662190970132</c:v>
                </c:pt>
                <c:pt idx="2535">
                  <c:v>4089.4263260046482</c:v>
                </c:pt>
                <c:pt idx="2536">
                  <c:v>4096.646409367152</c:v>
                </c:pt>
                <c:pt idx="2537">
                  <c:v>4103.9064876388065</c:v>
                </c:pt>
                <c:pt idx="2538">
                  <c:v>4111.1965700467754</c:v>
                </c:pt>
                <c:pt idx="2539">
                  <c:v>4118.5066658181959</c:v>
                </c:pt>
                <c:pt idx="2540">
                  <c:v>4125.8567564987816</c:v>
                </c:pt>
                <c:pt idx="2541">
                  <c:v>4133.2368513156671</c:v>
                </c:pt>
                <c:pt idx="2542">
                  <c:v>4140.6169461325599</c:v>
                </c:pt>
                <c:pt idx="2543">
                  <c:v>4148.0170543128988</c:v>
                </c:pt>
                <c:pt idx="2544">
                  <c:v>4155.4471348118013</c:v>
                </c:pt>
                <c:pt idx="2545">
                  <c:v>4162.8972286741609</c:v>
                </c:pt>
                <c:pt idx="2546">
                  <c:v>4170.3773266728213</c:v>
                </c:pt>
                <c:pt idx="2547">
                  <c:v>4177.8774062171915</c:v>
                </c:pt>
                <c:pt idx="2548">
                  <c:v>4185.4074898978688</c:v>
                </c:pt>
                <c:pt idx="2549">
                  <c:v>4192.9675777148495</c:v>
                </c:pt>
                <c:pt idx="2550">
                  <c:v>4200.5676604410019</c:v>
                </c:pt>
                <c:pt idx="2551">
                  <c:v>4208.1677431671433</c:v>
                </c:pt>
                <c:pt idx="2552">
                  <c:v>4215.8078208024481</c:v>
                </c:pt>
                <c:pt idx="2553">
                  <c:v>4223.4579210283537</c:v>
                </c:pt>
                <c:pt idx="2554">
                  <c:v>4231.1180120271129</c:v>
                </c:pt>
                <c:pt idx="2555">
                  <c:v>4238.778103025872</c:v>
                </c:pt>
                <c:pt idx="2556">
                  <c:v>4246.5381972064006</c:v>
                </c:pt>
                <c:pt idx="2557">
                  <c:v>4254.3382862961007</c:v>
                </c:pt>
                <c:pt idx="2558">
                  <c:v>4262.2383785675702</c:v>
                </c:pt>
                <c:pt idx="2559">
                  <c:v>4270.148461611896</c:v>
                </c:pt>
                <c:pt idx="2560">
                  <c:v>4278.0985395653815</c:v>
                </c:pt>
                <c:pt idx="2561">
                  <c:v>4286.0631264119256</c:v>
                </c:pt>
                <c:pt idx="2562">
                  <c:v>4294.033217728851</c:v>
                </c:pt>
                <c:pt idx="2563">
                  <c:v>4302.0133316363926</c:v>
                </c:pt>
                <c:pt idx="2564">
                  <c:v>4310.0034044990352</c:v>
                </c:pt>
                <c:pt idx="2565">
                  <c:v>4318.0034999522786</c:v>
                </c:pt>
                <c:pt idx="2566">
                  <c:v>4326.03359954183</c:v>
                </c:pt>
                <c:pt idx="2567">
                  <c:v>4334.1136848133992</c:v>
                </c:pt>
                <c:pt idx="2568">
                  <c:v>4342.1937700849594</c:v>
                </c:pt>
                <c:pt idx="2569">
                  <c:v>4350.2838779471176</c:v>
                </c:pt>
                <c:pt idx="2570">
                  <c:v>4358.4539756276108</c:v>
                </c:pt>
                <c:pt idx="2571">
                  <c:v>4366.6940723535654</c:v>
                </c:pt>
                <c:pt idx="2572">
                  <c:v>4374.9341690795218</c:v>
                </c:pt>
                <c:pt idx="2573">
                  <c:v>4383.2442648509441</c:v>
                </c:pt>
                <c:pt idx="2574">
                  <c:v>4391.5843647586717</c:v>
                </c:pt>
                <c:pt idx="2575">
                  <c:v>4399.984472939007</c:v>
                </c:pt>
                <c:pt idx="2576">
                  <c:v>4408.3945718922105</c:v>
                </c:pt>
                <c:pt idx="2577">
                  <c:v>4416.8146616182612</c:v>
                </c:pt>
                <c:pt idx="2578">
                  <c:v>4425.2347513442974</c:v>
                </c:pt>
                <c:pt idx="2579">
                  <c:v>4433.7191765566931</c:v>
                </c:pt>
                <c:pt idx="2580">
                  <c:v>4442.2192561010615</c:v>
                </c:pt>
                <c:pt idx="2581">
                  <c:v>4450.7493715994833</c:v>
                </c:pt>
                <c:pt idx="2582">
                  <c:v>4459.2894778707605</c:v>
                </c:pt>
                <c:pt idx="2583">
                  <c:v>4467.8795698240529</c:v>
                </c:pt>
                <c:pt idx="2584">
                  <c:v>4476.5096885042531</c:v>
                </c:pt>
                <c:pt idx="2585">
                  <c:v>4485.1697795030159</c:v>
                </c:pt>
                <c:pt idx="2586">
                  <c:v>4493.8498838652258</c:v>
                </c:pt>
                <c:pt idx="2587">
                  <c:v>4502.5299882274394</c:v>
                </c:pt>
                <c:pt idx="2588">
                  <c:v>4511.2300741353592</c:v>
                </c:pt>
                <c:pt idx="2589">
                  <c:v>4519.9301600432791</c:v>
                </c:pt>
                <c:pt idx="2590">
                  <c:v>4528.6402685418052</c:v>
                </c:pt>
                <c:pt idx="2591">
                  <c:v>4537.3903719494801</c:v>
                </c:pt>
                <c:pt idx="2592">
                  <c:v>4546.1504979477595</c:v>
                </c:pt>
                <c:pt idx="2593">
                  <c:v>4554.9506188552041</c:v>
                </c:pt>
                <c:pt idx="2594">
                  <c:v>4563.7607305355004</c:v>
                </c:pt>
                <c:pt idx="2595">
                  <c:v>4572.5908555792494</c:v>
                </c:pt>
                <c:pt idx="2596">
                  <c:v>4581.4309713958519</c:v>
                </c:pt>
                <c:pt idx="2597">
                  <c:v>4590.2810779853071</c:v>
                </c:pt>
                <c:pt idx="2598">
                  <c:v>4599.2411785293934</c:v>
                </c:pt>
                <c:pt idx="2599">
                  <c:v>4608.2312832097814</c:v>
                </c:pt>
                <c:pt idx="2600">
                  <c:v>4617.2313786630248</c:v>
                </c:pt>
                <c:pt idx="2601">
                  <c:v>4626.2314741162681</c:v>
                </c:pt>
                <c:pt idx="2602">
                  <c:v>4635.2315695695161</c:v>
                </c:pt>
                <c:pt idx="2603">
                  <c:v>4644.2416876133584</c:v>
                </c:pt>
                <c:pt idx="2604">
                  <c:v>4653.2617964300543</c:v>
                </c:pt>
                <c:pt idx="2605">
                  <c:v>4662.3018867924584</c:v>
                </c:pt>
                <c:pt idx="2606">
                  <c:v>4671.3720131089194</c:v>
                </c:pt>
                <c:pt idx="2607">
                  <c:v>4680.5021158802438</c:v>
                </c:pt>
                <c:pt idx="2608">
                  <c:v>4689.662222787887</c:v>
                </c:pt>
                <c:pt idx="2609">
                  <c:v>4698.8223296955175</c:v>
                </c:pt>
                <c:pt idx="2610">
                  <c:v>4708.0424448757622</c:v>
                </c:pt>
                <c:pt idx="2611">
                  <c:v>4717.3225365108792</c:v>
                </c:pt>
                <c:pt idx="2612">
                  <c:v>4726.6226733271942</c:v>
                </c:pt>
                <c:pt idx="2613">
                  <c:v>4735.94279168921</c:v>
                </c:pt>
                <c:pt idx="2614">
                  <c:v>4745.2928823697921</c:v>
                </c:pt>
                <c:pt idx="2615">
                  <c:v>4754.6566546819959</c:v>
                </c:pt>
                <c:pt idx="2616">
                  <c:v>4764.0567628623303</c:v>
                </c:pt>
                <c:pt idx="2617">
                  <c:v>4773.4868751789809</c:v>
                </c:pt>
                <c:pt idx="2618">
                  <c:v>4782.9169874956324</c:v>
                </c:pt>
                <c:pt idx="2619">
                  <c:v>4792.4571255846604</c:v>
                </c:pt>
                <c:pt idx="2620">
                  <c:v>4802.0572401285499</c:v>
                </c:pt>
                <c:pt idx="2621">
                  <c:v>4811.6873588087465</c:v>
                </c:pt>
                <c:pt idx="2622">
                  <c:v>4821.3300773171304</c:v>
                </c:pt>
                <c:pt idx="2623">
                  <c:v>4831.000190906494</c:v>
                </c:pt>
                <c:pt idx="2624">
                  <c:v>4840.780298450486</c:v>
                </c:pt>
                <c:pt idx="2625">
                  <c:v>4850.5604059944708</c:v>
                </c:pt>
                <c:pt idx="2626">
                  <c:v>4860.4005218110733</c:v>
                </c:pt>
                <c:pt idx="2627">
                  <c:v>4870.24808298069</c:v>
                </c:pt>
                <c:pt idx="2628">
                  <c:v>4880.148207069914</c:v>
                </c:pt>
                <c:pt idx="2629">
                  <c:v>4890.0683445225814</c:v>
                </c:pt>
                <c:pt idx="2630">
                  <c:v>4900.0384358395177</c:v>
                </c:pt>
                <c:pt idx="2631">
                  <c:v>4910.0285723376564</c:v>
                </c:pt>
                <c:pt idx="2632">
                  <c:v>4920.0486811543542</c:v>
                </c:pt>
                <c:pt idx="2633">
                  <c:v>4930.2187788348365</c:v>
                </c:pt>
                <c:pt idx="2634">
                  <c:v>4940.4089216965294</c:v>
                </c:pt>
                <c:pt idx="2635">
                  <c:v>4950.6090553310696</c:v>
                </c:pt>
                <c:pt idx="2636">
                  <c:v>4960.8191797384643</c:v>
                </c:pt>
                <c:pt idx="2637">
                  <c:v>4971.0392949187144</c:v>
                </c:pt>
                <c:pt idx="2638">
                  <c:v>4981.4394030990525</c:v>
                </c:pt>
                <c:pt idx="2639">
                  <c:v>4991.889528779162</c:v>
                </c:pt>
                <c:pt idx="2640">
                  <c:v>5002.4296668681854</c:v>
                </c:pt>
                <c:pt idx="2641">
                  <c:v>5012.9698049572144</c:v>
                </c:pt>
                <c:pt idx="2642">
                  <c:v>5023.5199338190914</c:v>
                </c:pt>
                <c:pt idx="2643">
                  <c:v>5034.0700626809694</c:v>
                </c:pt>
                <c:pt idx="2644">
                  <c:v>5044.6201915428546</c:v>
                </c:pt>
                <c:pt idx="2645">
                  <c:v>5055.1803111775835</c:v>
                </c:pt>
                <c:pt idx="2646">
                  <c:v>5065.7904483120701</c:v>
                </c:pt>
                <c:pt idx="2647">
                  <c:v>5076.4605619014374</c:v>
                </c:pt>
                <c:pt idx="2648">
                  <c:v>5087.1506888542517</c:v>
                </c:pt>
                <c:pt idx="2649">
                  <c:v>5097.8708199433695</c:v>
                </c:pt>
                <c:pt idx="2650">
                  <c:v>5108.6009418053454</c:v>
                </c:pt>
                <c:pt idx="2651">
                  <c:v>5119.3810811670837</c:v>
                </c:pt>
                <c:pt idx="2652">
                  <c:v>5130.2812370740448</c:v>
                </c:pt>
                <c:pt idx="2653">
                  <c:v>5141.2613509815828</c:v>
                </c:pt>
                <c:pt idx="2654">
                  <c:v>5152.2614782525743</c:v>
                </c:pt>
                <c:pt idx="2655">
                  <c:v>5163.2616055235712</c:v>
                </c:pt>
                <c:pt idx="2656">
                  <c:v>5174.3217410671759</c:v>
                </c:pt>
                <c:pt idx="2657">
                  <c:v>5185.4318622927885</c:v>
                </c:pt>
                <c:pt idx="2658">
                  <c:v>5196.5920010181744</c:v>
                </c:pt>
                <c:pt idx="2659">
                  <c:v>5207.7621623341556</c:v>
                </c:pt>
                <c:pt idx="2660">
                  <c:v>5218.9923001050038</c:v>
                </c:pt>
                <c:pt idx="2661">
                  <c:v>5230.2924369213224</c:v>
                </c:pt>
                <c:pt idx="2662">
                  <c:v>5241.6025645104964</c:v>
                </c:pt>
                <c:pt idx="2663">
                  <c:v>5252.9526870088184</c:v>
                </c:pt>
                <c:pt idx="2664">
                  <c:v>5264.3228228706057</c:v>
                </c:pt>
                <c:pt idx="2665">
                  <c:v>5275.7729485507098</c:v>
                </c:pt>
                <c:pt idx="2666">
                  <c:v>5287.2230742308102</c:v>
                </c:pt>
                <c:pt idx="2667">
                  <c:v>5298.6832225015223</c:v>
                </c:pt>
                <c:pt idx="2668">
                  <c:v>5310.1633841356752</c:v>
                </c:pt>
                <c:pt idx="2669">
                  <c:v>5321.7435171338575</c:v>
                </c:pt>
                <c:pt idx="2670">
                  <c:v>5333.3236501320471</c:v>
                </c:pt>
                <c:pt idx="2671">
                  <c:v>5344.9237964936874</c:v>
                </c:pt>
                <c:pt idx="2672">
                  <c:v>5356.5339336281795</c:v>
                </c:pt>
                <c:pt idx="2673">
                  <c:v>5368.2340831715974</c:v>
                </c:pt>
                <c:pt idx="2674">
                  <c:v>5379.9642050335724</c:v>
                </c:pt>
                <c:pt idx="2675">
                  <c:v>5391.7643259410115</c:v>
                </c:pt>
                <c:pt idx="2676">
                  <c:v>5403.5644468484525</c:v>
                </c:pt>
                <c:pt idx="2677">
                  <c:v>5415.3645677559043</c:v>
                </c:pt>
                <c:pt idx="2678">
                  <c:v>5427.2147061631003</c:v>
                </c:pt>
                <c:pt idx="2679">
                  <c:v>5439.1648795698347</c:v>
                </c:pt>
                <c:pt idx="2680">
                  <c:v>5451.1250119316619</c:v>
                </c:pt>
                <c:pt idx="2681">
                  <c:v>5463.0851442934936</c:v>
                </c:pt>
                <c:pt idx="2682">
                  <c:v>5475.1061121893854</c:v>
                </c:pt>
                <c:pt idx="2683">
                  <c:v>5487.216233415008</c:v>
                </c:pt>
                <c:pt idx="2684">
                  <c:v>5499.3863947309846</c:v>
                </c:pt>
                <c:pt idx="2685">
                  <c:v>5511.5565560469704</c:v>
                </c:pt>
                <c:pt idx="2686">
                  <c:v>5523.8067071812693</c:v>
                </c:pt>
                <c:pt idx="2687">
                  <c:v>5536.0668809061726</c:v>
                </c:pt>
                <c:pt idx="2688">
                  <c:v>5548.3370135861815</c:v>
                </c:pt>
                <c:pt idx="2689">
                  <c:v>5560.677145311658</c:v>
                </c:pt>
                <c:pt idx="2690">
                  <c:v>5573.0350949759804</c:v>
                </c:pt>
                <c:pt idx="2691">
                  <c:v>5585.395240064915</c:v>
                </c:pt>
                <c:pt idx="2692">
                  <c:v>5597.7654077444395</c:v>
                </c:pt>
                <c:pt idx="2693">
                  <c:v>5610.2655509243086</c:v>
                </c:pt>
                <c:pt idx="2694">
                  <c:v>5622.8456839224946</c:v>
                </c:pt>
                <c:pt idx="2695">
                  <c:v>5635.4458302841313</c:v>
                </c:pt>
                <c:pt idx="2696">
                  <c:v>5648.0459766457752</c:v>
                </c:pt>
                <c:pt idx="2697">
                  <c:v>5660.746126189194</c:v>
                </c:pt>
                <c:pt idx="2698">
                  <c:v>5673.4862706417698</c:v>
                </c:pt>
                <c:pt idx="2699">
                  <c:v>5686.4664163670514</c:v>
                </c:pt>
                <c:pt idx="2700">
                  <c:v>5699.5565560469649</c:v>
                </c:pt>
                <c:pt idx="2701">
                  <c:v>5712.6567183174793</c:v>
                </c:pt>
                <c:pt idx="2702">
                  <c:v>5725.8468929969158</c:v>
                </c:pt>
                <c:pt idx="2703">
                  <c:v>5739.087053358362</c:v>
                </c:pt>
                <c:pt idx="2704">
                  <c:v>5752.3272137198192</c:v>
                </c:pt>
                <c:pt idx="2705">
                  <c:v>5765.6173597632824</c:v>
                </c:pt>
                <c:pt idx="2706">
                  <c:v>5778.9775048522097</c:v>
                </c:pt>
                <c:pt idx="2707">
                  <c:v>5792.3476725317414</c:v>
                </c:pt>
                <c:pt idx="2708">
                  <c:v>5805.7978300295936</c:v>
                </c:pt>
                <c:pt idx="2709">
                  <c:v>5819.2779916637528</c:v>
                </c:pt>
                <c:pt idx="2710">
                  <c:v>5832.8481657068342</c:v>
                </c:pt>
                <c:pt idx="2711">
                  <c:v>5846.58831015941</c:v>
                </c:pt>
                <c:pt idx="2712">
                  <c:v>5860.4684845206684</c:v>
                </c:pt>
                <c:pt idx="2713">
                  <c:v>5874.3886537910894</c:v>
                </c:pt>
                <c:pt idx="2714">
                  <c:v>5888.4188170161287</c:v>
                </c:pt>
                <c:pt idx="2715">
                  <c:v>5902.4889751503415</c:v>
                </c:pt>
                <c:pt idx="2716">
                  <c:v>5916.5691558751514</c:v>
                </c:pt>
                <c:pt idx="2717">
                  <c:v>5930.669318145664</c:v>
                </c:pt>
                <c:pt idx="2718">
                  <c:v>5944.7694804161783</c:v>
                </c:pt>
                <c:pt idx="2719">
                  <c:v>5958.9096375958534</c:v>
                </c:pt>
                <c:pt idx="2720">
                  <c:v>5973.0698081389819</c:v>
                </c:pt>
                <c:pt idx="2721">
                  <c:v>5987.3100003181798</c:v>
                </c:pt>
                <c:pt idx="2722">
                  <c:v>6001.6501638614118</c:v>
                </c:pt>
                <c:pt idx="2723">
                  <c:v>6016.1203347227147</c:v>
                </c:pt>
                <c:pt idx="2724">
                  <c:v>6030.6505138566354</c:v>
                </c:pt>
                <c:pt idx="2725">
                  <c:v>6045.3206910814943</c:v>
                </c:pt>
                <c:pt idx="2726">
                  <c:v>6060.0508765789618</c:v>
                </c:pt>
                <c:pt idx="2727">
                  <c:v>6074.8210569855928</c:v>
                </c:pt>
                <c:pt idx="2728">
                  <c:v>6089.9912501193194</c:v>
                </c:pt>
                <c:pt idx="2729">
                  <c:v>6105.2414330713736</c:v>
                </c:pt>
                <c:pt idx="2730">
                  <c:v>6120.5016067962733</c:v>
                </c:pt>
                <c:pt idx="2731">
                  <c:v>6135.7718031117784</c:v>
                </c:pt>
                <c:pt idx="2732">
                  <c:v>6151.0719717458423</c:v>
                </c:pt>
                <c:pt idx="2733">
                  <c:v>6166.4521620159803</c:v>
                </c:pt>
                <c:pt idx="2734">
                  <c:v>6181.8323522861065</c:v>
                </c:pt>
                <c:pt idx="2735">
                  <c:v>6197.2925323745603</c:v>
                </c:pt>
                <c:pt idx="2736">
                  <c:v>6212.7727258264676</c:v>
                </c:pt>
                <c:pt idx="2737">
                  <c:v>6228.2829234146857</c:v>
                </c:pt>
                <c:pt idx="2738">
                  <c:v>6243.8331159120526</c:v>
                </c:pt>
                <c:pt idx="2739">
                  <c:v>6259.4432848642982</c:v>
                </c:pt>
                <c:pt idx="2740">
                  <c:v>6275.1234846797615</c:v>
                </c:pt>
                <c:pt idx="2741">
                  <c:v>6290.9636641318584</c:v>
                </c:pt>
                <c:pt idx="2742">
                  <c:v>6306.9238601291809</c:v>
                </c:pt>
                <c:pt idx="2743">
                  <c:v>6322.9040694899659</c:v>
                </c:pt>
                <c:pt idx="2744">
                  <c:v>6338.9142511693044</c:v>
                </c:pt>
                <c:pt idx="2745">
                  <c:v>6354.9524642845818</c:v>
                </c:pt>
                <c:pt idx="2746">
                  <c:v>6371.0026408730828</c:v>
                </c:pt>
                <c:pt idx="2747">
                  <c:v>6387.0628400521846</c:v>
                </c:pt>
                <c:pt idx="2748">
                  <c:v>6403.1230392312864</c:v>
                </c:pt>
                <c:pt idx="2749">
                  <c:v>6419.3732540010824</c:v>
                </c:pt>
                <c:pt idx="2750">
                  <c:v>6435.6534410894428</c:v>
                </c:pt>
                <c:pt idx="2751">
                  <c:v>6452.1036622227884</c:v>
                </c:pt>
                <c:pt idx="2752">
                  <c:v>6468.6038372203975</c:v>
                </c:pt>
                <c:pt idx="2753">
                  <c:v>6485.1440389449235</c:v>
                </c:pt>
                <c:pt idx="2754">
                  <c:v>6501.6942314423031</c:v>
                </c:pt>
                <c:pt idx="2755">
                  <c:v>6518.3044322122878</c:v>
                </c:pt>
                <c:pt idx="2756">
                  <c:v>6534.9446371185804</c:v>
                </c:pt>
                <c:pt idx="2757">
                  <c:v>6551.8348340704442</c:v>
                </c:pt>
                <c:pt idx="2758">
                  <c:v>6568.9050558401423</c:v>
                </c:pt>
                <c:pt idx="2759">
                  <c:v>6585.9952591555621</c:v>
                </c:pt>
                <c:pt idx="2760">
                  <c:v>6603.1054758344208</c:v>
                </c:pt>
                <c:pt idx="2761">
                  <c:v>6620.4056762862328</c:v>
                </c:pt>
                <c:pt idx="2762">
                  <c:v>6637.7258582837512</c:v>
                </c:pt>
                <c:pt idx="2763">
                  <c:v>6655.2160743262593</c:v>
                </c:pt>
                <c:pt idx="2764">
                  <c:v>6672.7563078685289</c:v>
                </c:pt>
                <c:pt idx="2765">
                  <c:v>6690.3365363199628</c:v>
                </c:pt>
                <c:pt idx="2766">
                  <c:v>6708.0267587260169</c:v>
                </c:pt>
                <c:pt idx="2767">
                  <c:v>6725.9269464507352</c:v>
                </c:pt>
                <c:pt idx="2768">
                  <c:v>6744.0071589932822</c:v>
                </c:pt>
                <c:pt idx="2769">
                  <c:v>6762.1073530815484</c:v>
                </c:pt>
                <c:pt idx="2770">
                  <c:v>6780.3075821693337</c:v>
                </c:pt>
                <c:pt idx="2771">
                  <c:v>6798.5577969391288</c:v>
                </c:pt>
                <c:pt idx="2772">
                  <c:v>6816.9980272996272</c:v>
                </c:pt>
                <c:pt idx="2773">
                  <c:v>6835.6582455693842</c:v>
                </c:pt>
                <c:pt idx="2774">
                  <c:v>6854.36848133889</c:v>
                </c:pt>
                <c:pt idx="2775">
                  <c:v>6873.1187120175628</c:v>
                </c:pt>
                <c:pt idx="2776">
                  <c:v>6892.1489388781056</c:v>
                </c:pt>
                <c:pt idx="2777">
                  <c:v>6911.1891565115047</c:v>
                </c:pt>
                <c:pt idx="2778">
                  <c:v>6930.2393967354965</c:v>
                </c:pt>
                <c:pt idx="2779">
                  <c:v>6949.6096280505335</c:v>
                </c:pt>
                <c:pt idx="2780">
                  <c:v>6969.0398676381665</c:v>
                </c:pt>
                <c:pt idx="2781">
                  <c:v>6988.5500970441308</c:v>
                </c:pt>
                <c:pt idx="2782">
                  <c:v>7008.1503388590154</c:v>
                </c:pt>
                <c:pt idx="2783">
                  <c:v>7027.7605714467554</c:v>
                </c:pt>
                <c:pt idx="2784">
                  <c:v>7047.4708072162575</c:v>
                </c:pt>
                <c:pt idx="2785">
                  <c:v>7067.2410512583911</c:v>
                </c:pt>
                <c:pt idx="2786">
                  <c:v>7087.2812688917911</c:v>
                </c:pt>
                <c:pt idx="2787">
                  <c:v>7107.5815329790948</c:v>
                </c:pt>
                <c:pt idx="2788">
                  <c:v>7128.1217665213699</c:v>
                </c:pt>
                <c:pt idx="2789">
                  <c:v>7148.8520156543345</c:v>
                </c:pt>
                <c:pt idx="2790">
                  <c:v>7169.6122689236117</c:v>
                </c:pt>
                <c:pt idx="2791">
                  <c:v>7190.4925387381072</c:v>
                </c:pt>
                <c:pt idx="2792">
                  <c:v>7211.3728085526136</c:v>
                </c:pt>
                <c:pt idx="2793">
                  <c:v>7232.303032231378</c:v>
                </c:pt>
                <c:pt idx="2794">
                  <c:v>7253.2533010913494</c:v>
                </c:pt>
                <c:pt idx="2795">
                  <c:v>7274.2535556333305</c:v>
                </c:pt>
                <c:pt idx="2796">
                  <c:v>7295.2638009481652</c:v>
                </c:pt>
                <c:pt idx="2797">
                  <c:v>7316.3640586719321</c:v>
                </c:pt>
                <c:pt idx="2798">
                  <c:v>7338.0143179865699</c:v>
                </c:pt>
                <c:pt idx="2799">
                  <c:v>7359.6945814375322</c:v>
                </c:pt>
                <c:pt idx="2800">
                  <c:v>7381.4448439339476</c:v>
                </c:pt>
                <c:pt idx="2801">
                  <c:v>7403.2151197938256</c:v>
                </c:pt>
                <c:pt idx="2802">
                  <c:v>7425.0754080626184</c:v>
                </c:pt>
                <c:pt idx="2803">
                  <c:v>7447.1256801043673</c:v>
                </c:pt>
                <c:pt idx="2804">
                  <c:v>7469.2659327372821</c:v>
                </c:pt>
                <c:pt idx="2805">
                  <c:v>7491.5862101880439</c:v>
                </c:pt>
                <c:pt idx="2806">
                  <c:v>7513.9164784116629</c:v>
                </c:pt>
                <c:pt idx="2807">
                  <c:v>7536.3767539533574</c:v>
                </c:pt>
                <c:pt idx="2808">
                  <c:v>7559.0570174043096</c:v>
                </c:pt>
                <c:pt idx="2809">
                  <c:v>7582.0172770371328</c:v>
                </c:pt>
                <c:pt idx="2810">
                  <c:v>7605.1075439880378</c:v>
                </c:pt>
                <c:pt idx="2811">
                  <c:v>7628.3878265296435</c:v>
                </c:pt>
                <c:pt idx="2812">
                  <c:v>7651.7881256164701</c:v>
                </c:pt>
                <c:pt idx="2813">
                  <c:v>7675.4684208851713</c:v>
                </c:pt>
                <c:pt idx="2814">
                  <c:v>7699.1787202901796</c:v>
                </c:pt>
                <c:pt idx="2815">
                  <c:v>7722.9790321041055</c:v>
                </c:pt>
                <c:pt idx="2816">
                  <c:v>7746.9393235546804</c:v>
                </c:pt>
                <c:pt idx="2817">
                  <c:v>7770.8996150052544</c:v>
                </c:pt>
                <c:pt idx="2818">
                  <c:v>7795.0398994559255</c:v>
                </c:pt>
                <c:pt idx="2819">
                  <c:v>7819.2302014063498</c:v>
                </c:pt>
                <c:pt idx="2820">
                  <c:v>7843.4304941296268</c:v>
                </c:pt>
                <c:pt idx="2821">
                  <c:v>7867.780775716692</c:v>
                </c:pt>
                <c:pt idx="2822">
                  <c:v>7892.2210697126911</c:v>
                </c:pt>
                <c:pt idx="2823">
                  <c:v>7916.8013936173638</c:v>
                </c:pt>
                <c:pt idx="2824">
                  <c:v>7941.5717012949826</c:v>
                </c:pt>
                <c:pt idx="2825">
                  <c:v>7966.361990518315</c:v>
                </c:pt>
                <c:pt idx="2826">
                  <c:v>7991.3522861051952</c:v>
                </c:pt>
                <c:pt idx="2827">
                  <c:v>8016.8425976009421</c:v>
                </c:pt>
                <c:pt idx="2828">
                  <c:v>8042.4121034713235</c:v>
                </c:pt>
                <c:pt idx="2829">
                  <c:v>8068.1124121034745</c:v>
                </c:pt>
                <c:pt idx="2830">
                  <c:v>8093.8627064176453</c:v>
                </c:pt>
                <c:pt idx="2831">
                  <c:v>8119.8230296859656</c:v>
                </c:pt>
                <c:pt idx="2832">
                  <c:v>8145.8833243183035</c:v>
                </c:pt>
                <c:pt idx="2833">
                  <c:v>8172.0097362308688</c:v>
                </c:pt>
                <c:pt idx="2834">
                  <c:v>8198.2000381812959</c:v>
                </c:pt>
                <c:pt idx="2835">
                  <c:v>8224.9203601769132</c:v>
                </c:pt>
                <c:pt idx="2836">
                  <c:v>8251.7306627636881</c:v>
                </c:pt>
                <c:pt idx="2837">
                  <c:v>8278.5409653504703</c:v>
                </c:pt>
                <c:pt idx="2838">
                  <c:v>8305.7412898915063</c:v>
                </c:pt>
                <c:pt idx="2839">
                  <c:v>8332.9716185688285</c:v>
                </c:pt>
                <c:pt idx="2840">
                  <c:v>8360.2819370644847</c:v>
                </c:pt>
                <c:pt idx="2841">
                  <c:v>8387.7822393330971</c:v>
                </c:pt>
                <c:pt idx="2842">
                  <c:v>8415.6825861465568</c:v>
                </c:pt>
                <c:pt idx="2843">
                  <c:v>8443.6129052785618</c:v>
                </c:pt>
                <c:pt idx="2844">
                  <c:v>8471.7132584555766</c:v>
                </c:pt>
                <c:pt idx="2845">
                  <c:v>8499.9535779057533</c:v>
                </c:pt>
                <c:pt idx="2846">
                  <c:v>8528.5339336281631</c:v>
                </c:pt>
                <c:pt idx="2847">
                  <c:v>8557.284259760092</c:v>
                </c:pt>
                <c:pt idx="2848">
                  <c:v>8586.1245983009376</c:v>
                </c:pt>
                <c:pt idx="2849">
                  <c:v>8615.0449584778362</c:v>
                </c:pt>
                <c:pt idx="2850">
                  <c:v>8644.1653250182844</c:v>
                </c:pt>
                <c:pt idx="2851">
                  <c:v>8673.3356454230034</c:v>
                </c:pt>
                <c:pt idx="2852">
                  <c:v>8702.6360049635587</c:v>
                </c:pt>
                <c:pt idx="2853">
                  <c:v>8733.3063730948998</c:v>
                </c:pt>
                <c:pt idx="2854">
                  <c:v>8764.3667631804874</c:v>
                </c:pt>
                <c:pt idx="2855">
                  <c:v>8795.6671545387908</c:v>
                </c:pt>
                <c:pt idx="2856">
                  <c:v>8827.4875433516772</c:v>
                </c:pt>
                <c:pt idx="2857">
                  <c:v>8859.3379044830981</c:v>
                </c:pt>
                <c:pt idx="2858">
                  <c:v>8891.6682999777149</c:v>
                </c:pt>
                <c:pt idx="2859">
                  <c:v>8924.1686976995661</c:v>
                </c:pt>
                <c:pt idx="2860">
                  <c:v>8956.7390944668896</c:v>
                </c:pt>
                <c:pt idx="2861">
                  <c:v>8989.5894874160767</c:v>
                </c:pt>
                <c:pt idx="2862">
                  <c:v>9022.4888478793509</c:v>
                </c:pt>
                <c:pt idx="2863">
                  <c:v>9055.419262464593</c:v>
                </c:pt>
                <c:pt idx="2864">
                  <c:v>9088.839670368121</c:v>
                </c:pt>
                <c:pt idx="2865">
                  <c:v>9122.3100639536606</c:v>
                </c:pt>
                <c:pt idx="2866">
                  <c:v>9155.9204556301447</c:v>
                </c:pt>
                <c:pt idx="2867">
                  <c:v>9190.4508893060411</c:v>
                </c:pt>
                <c:pt idx="2868">
                  <c:v>9225.0212860733645</c:v>
                </c:pt>
                <c:pt idx="2869">
                  <c:v>9260.0817079767094</c:v>
                </c:pt>
                <c:pt idx="2870">
                  <c:v>9295.4521301982077</c:v>
                </c:pt>
                <c:pt idx="2871">
                  <c:v>9330.8625473288921</c:v>
                </c:pt>
                <c:pt idx="2872">
                  <c:v>9367.382990231943</c:v>
                </c:pt>
                <c:pt idx="2873">
                  <c:v>9404.0234178624851</c:v>
                </c:pt>
                <c:pt idx="2874">
                  <c:v>9441.0238633109529</c:v>
                </c:pt>
                <c:pt idx="2875">
                  <c:v>9478.0842852142869</c:v>
                </c:pt>
                <c:pt idx="2876">
                  <c:v>9515.5447198447291</c:v>
                </c:pt>
                <c:pt idx="2877">
                  <c:v>9553.2951732476195</c:v>
                </c:pt>
                <c:pt idx="2878">
                  <c:v>9591.8956377867416</c:v>
                </c:pt>
                <c:pt idx="2879">
                  <c:v>9630.906105825823</c:v>
                </c:pt>
                <c:pt idx="2880">
                  <c:v>9670.5666104552984</c:v>
                </c:pt>
                <c:pt idx="2881">
                  <c:v>9710.8435203156332</c:v>
                </c:pt>
                <c:pt idx="2882">
                  <c:v>9751.8740017181517</c:v>
                </c:pt>
                <c:pt idx="2883">
                  <c:v>9793.6844952114297</c:v>
                </c:pt>
                <c:pt idx="2884">
                  <c:v>9835.5150020681431</c:v>
                </c:pt>
                <c:pt idx="2885">
                  <c:v>9877.9755003340724</c:v>
                </c:pt>
                <c:pt idx="2886">
                  <c:v>9921.0660218269677</c:v>
                </c:pt>
                <c:pt idx="2887">
                  <c:v>9964.3065321836348</c:v>
                </c:pt>
                <c:pt idx="2888">
                  <c:v>10007.597060040081</c:v>
                </c:pt>
                <c:pt idx="2889">
                  <c:v>10051.177606668984</c:v>
                </c:pt>
                <c:pt idx="2890">
                  <c:v>10095.088135161785</c:v>
                </c:pt>
                <c:pt idx="2891">
                  <c:v>10140.278659836455</c:v>
                </c:pt>
                <c:pt idx="2892">
                  <c:v>10185.589201056348</c:v>
                </c:pt>
                <c:pt idx="2893">
                  <c:v>10230.989754685148</c:v>
                </c:pt>
                <c:pt idx="2894">
                  <c:v>10277.040313086633</c:v>
                </c:pt>
                <c:pt idx="2895">
                  <c:v>10323.120843806675</c:v>
                </c:pt>
                <c:pt idx="2896">
                  <c:v>10369.731426389641</c:v>
                </c:pt>
                <c:pt idx="2897">
                  <c:v>10416.709090330587</c:v>
                </c:pt>
                <c:pt idx="2898">
                  <c:v>10464.17967482261</c:v>
                </c:pt>
                <c:pt idx="2899">
                  <c:v>10511.680263450946</c:v>
                </c:pt>
                <c:pt idx="2900">
                  <c:v>10561.120875624409</c:v>
                </c:pt>
                <c:pt idx="2901">
                  <c:v>10611.621496070507</c:v>
                </c:pt>
                <c:pt idx="2902">
                  <c:v>10662.332113652987</c:v>
                </c:pt>
                <c:pt idx="2903">
                  <c:v>10713.802729962767</c:v>
                </c:pt>
                <c:pt idx="2904">
                  <c:v>10765.303350408851</c:v>
                </c:pt>
                <c:pt idx="2905">
                  <c:v>10817.113971173114</c:v>
                </c:pt>
                <c:pt idx="2906">
                  <c:v>10869.965827738703</c:v>
                </c:pt>
                <c:pt idx="2907">
                  <c:v>10922.946482547959</c:v>
                </c:pt>
                <c:pt idx="2908">
                  <c:v>10976.223742403516</c:v>
                </c:pt>
                <c:pt idx="2909">
                  <c:v>11029.694390531036</c:v>
                </c:pt>
                <c:pt idx="2910">
                  <c:v>11083.965064112757</c:v>
                </c:pt>
                <c:pt idx="2911">
                  <c:v>11139.468484520661</c:v>
                </c:pt>
                <c:pt idx="2912">
                  <c:v>11195.299150466126</c:v>
                </c:pt>
                <c:pt idx="2913">
                  <c:v>11252.459830093208</c:v>
                </c:pt>
                <c:pt idx="2914">
                  <c:v>11310.140538992653</c:v>
                </c:pt>
                <c:pt idx="2915">
                  <c:v>11368.741226256012</c:v>
                </c:pt>
                <c:pt idx="2916">
                  <c:v>11429.101944064389</c:v>
                </c:pt>
                <c:pt idx="2917">
                  <c:v>11490.672690826937</c:v>
                </c:pt>
                <c:pt idx="2918">
                  <c:v>11553.32345922555</c:v>
                </c:pt>
                <c:pt idx="2919">
                  <c:v>11617.754239714908</c:v>
                </c:pt>
                <c:pt idx="2920">
                  <c:v>11682.465016386128</c:v>
                </c:pt>
                <c:pt idx="2921">
                  <c:v>11747.415794330071</c:v>
                </c:pt>
                <c:pt idx="2922">
                  <c:v>11814.326577364849</c:v>
                </c:pt>
                <c:pt idx="2923">
                  <c:v>11881.337395399149</c:v>
                </c:pt>
                <c:pt idx="2924">
                  <c:v>11948.938209933493</c:v>
                </c:pt>
                <c:pt idx="2925">
                  <c:v>12021.269082694322</c:v>
                </c:pt>
                <c:pt idx="2926">
                  <c:v>12093.72996277323</c:v>
                </c:pt>
                <c:pt idx="2927">
                  <c:v>12166.770848579339</c:v>
                </c:pt>
                <c:pt idx="2928">
                  <c:v>12239.971745839834</c:v>
                </c:pt>
                <c:pt idx="2929">
                  <c:v>12314.592637373122</c:v>
                </c:pt>
                <c:pt idx="2930">
                  <c:v>12390.083553406084</c:v>
                </c:pt>
                <c:pt idx="2931">
                  <c:v>12467.004486302463</c:v>
                </c:pt>
                <c:pt idx="2932">
                  <c:v>12550.985491106934</c:v>
                </c:pt>
                <c:pt idx="2933">
                  <c:v>12636.382449330236</c:v>
                </c:pt>
                <c:pt idx="2934">
                  <c:v>12722.983518406569</c:v>
                </c:pt>
                <c:pt idx="2935">
                  <c:v>12811.574596710039</c:v>
                </c:pt>
                <c:pt idx="2936">
                  <c:v>12900.935696331408</c:v>
                </c:pt>
                <c:pt idx="2937">
                  <c:v>12994.166820452443</c:v>
                </c:pt>
                <c:pt idx="2938">
                  <c:v>13087.437939482623</c:v>
                </c:pt>
                <c:pt idx="2939">
                  <c:v>13182.379076648942</c:v>
                </c:pt>
                <c:pt idx="2940">
                  <c:v>13279.220242451243</c:v>
                </c:pt>
                <c:pt idx="2941">
                  <c:v>13376.386458366474</c:v>
                </c:pt>
                <c:pt idx="2942">
                  <c:v>13477.457666486351</c:v>
                </c:pt>
                <c:pt idx="2943">
                  <c:v>13579.35890419675</c:v>
                </c:pt>
                <c:pt idx="2944">
                  <c:v>13684.060167361351</c:v>
                </c:pt>
                <c:pt idx="2945">
                  <c:v>13790.436666772724</c:v>
                </c:pt>
                <c:pt idx="2946">
                  <c:v>13897.127970982207</c:v>
                </c:pt>
                <c:pt idx="2947">
                  <c:v>14008.479302554962</c:v>
                </c:pt>
                <c:pt idx="2948">
                  <c:v>14125.610709853952</c:v>
                </c:pt>
                <c:pt idx="2949">
                  <c:v>14242.922141970786</c:v>
                </c:pt>
                <c:pt idx="2950">
                  <c:v>14363.663590951028</c:v>
                </c:pt>
                <c:pt idx="2951">
                  <c:v>14484.63505043113</c:v>
                </c:pt>
                <c:pt idx="2952">
                  <c:v>14606.286518820192</c:v>
                </c:pt>
                <c:pt idx="2953">
                  <c:v>14728.037990391033</c:v>
                </c:pt>
                <c:pt idx="2954">
                  <c:v>14851.059467370898</c:v>
                </c:pt>
                <c:pt idx="2955">
                  <c:v>14983.211078939836</c:v>
                </c:pt>
                <c:pt idx="2956">
                  <c:v>15120.062744598932</c:v>
                </c:pt>
                <c:pt idx="2957">
                  <c:v>15260.924464666386</c:v>
                </c:pt>
                <c:pt idx="2958">
                  <c:v>15404.116198415471</c:v>
                </c:pt>
                <c:pt idx="2959">
                  <c:v>15550.117948391615</c:v>
                </c:pt>
                <c:pt idx="2960">
                  <c:v>15697.45973463997</c:v>
                </c:pt>
                <c:pt idx="2961">
                  <c:v>15844.871519933806</c:v>
                </c:pt>
                <c:pt idx="2962">
                  <c:v>16000.263800948163</c:v>
                </c:pt>
                <c:pt idx="2963">
                  <c:v>16155.755671513565</c:v>
                </c:pt>
                <c:pt idx="2964">
                  <c:v>16316.157593305541</c:v>
                </c:pt>
                <c:pt idx="2965">
                  <c:v>16482.329568233126</c:v>
                </c:pt>
                <c:pt idx="2966">
                  <c:v>16658.121702885852</c:v>
                </c:pt>
                <c:pt idx="2967">
                  <c:v>16845.593941900774</c:v>
                </c:pt>
                <c:pt idx="2968">
                  <c:v>17046.576378503916</c:v>
                </c:pt>
                <c:pt idx="2969">
                  <c:v>17249.018804289044</c:v>
                </c:pt>
                <c:pt idx="2970">
                  <c:v>17457.221324254682</c:v>
                </c:pt>
                <c:pt idx="2971">
                  <c:v>17671.403894492363</c:v>
                </c:pt>
                <c:pt idx="2972">
                  <c:v>17887.546501638615</c:v>
                </c:pt>
                <c:pt idx="2973">
                  <c:v>18108.149161602323</c:v>
                </c:pt>
                <c:pt idx="2974">
                  <c:v>18333.051862929136</c:v>
                </c:pt>
                <c:pt idx="2975">
                  <c:v>18559.414585255661</c:v>
                </c:pt>
                <c:pt idx="2976">
                  <c:v>18799.037449489304</c:v>
                </c:pt>
                <c:pt idx="2977">
                  <c:v>19041.090362404142</c:v>
                </c:pt>
                <c:pt idx="2978">
                  <c:v>19283.993286455163</c:v>
                </c:pt>
                <c:pt idx="2979">
                  <c:v>19537.496325050121</c:v>
                </c:pt>
                <c:pt idx="2980">
                  <c:v>19791.409367144974</c:v>
                </c:pt>
                <c:pt idx="2981">
                  <c:v>20052.662509147583</c:v>
                </c:pt>
                <c:pt idx="2982">
                  <c:v>20338.025931464566</c:v>
                </c:pt>
                <c:pt idx="2983">
                  <c:v>20626.209392599187</c:v>
                </c:pt>
                <c:pt idx="2984">
                  <c:v>20917.262878233487</c:v>
                </c:pt>
                <c:pt idx="2985">
                  <c:v>21210.237105857657</c:v>
                </c:pt>
                <c:pt idx="2986">
                  <c:v>21503.44064399122</c:v>
                </c:pt>
                <c:pt idx="2987">
                  <c:v>21797.774189442865</c:v>
                </c:pt>
                <c:pt idx="2988">
                  <c:v>22097.897801393621</c:v>
                </c:pt>
                <c:pt idx="2989">
                  <c:v>22399.471443571219</c:v>
                </c:pt>
                <c:pt idx="2990">
                  <c:v>22771.055903783123</c:v>
                </c:pt>
                <c:pt idx="2991">
                  <c:v>23281.282064335472</c:v>
                </c:pt>
                <c:pt idx="2992">
                  <c:v>23840.368767698619</c:v>
                </c:pt>
                <c:pt idx="2993">
                  <c:v>24427.195838238556</c:v>
                </c:pt>
                <c:pt idx="2994">
                  <c:v>25057.393426453262</c:v>
                </c:pt>
                <c:pt idx="2995">
                  <c:v>25705.791211938013</c:v>
                </c:pt>
                <c:pt idx="2996">
                  <c:v>26423.449839320358</c:v>
                </c:pt>
                <c:pt idx="2997">
                  <c:v>27178.408921696515</c:v>
                </c:pt>
                <c:pt idx="2998">
                  <c:v>28187.931082757961</c:v>
                </c:pt>
                <c:pt idx="2999">
                  <c:v>29619.898310477558</c:v>
                </c:pt>
              </c:numCache>
            </c:numRef>
          </c:val>
        </c:ser>
        <c:ser>
          <c:idx val="1"/>
          <c:order val="1"/>
          <c:tx>
            <c:strRef>
              <c:f>abra1!$J$1</c:f>
              <c:strCache>
                <c:ptCount val="1"/>
                <c:pt idx="0">
                  <c:v>Kummulált 2011</c:v>
                </c:pt>
              </c:strCache>
            </c:strRef>
          </c:tx>
          <c:marker>
            <c:symbol val="none"/>
          </c:marker>
          <c:val>
            <c:numRef>
              <c:f>abra1!$J$2:$J$3001</c:f>
              <c:numCache>
                <c:formatCode>General</c:formatCode>
                <c:ptCount val="3000"/>
                <c:pt idx="0">
                  <c:v>0.60761455409570753</c:v>
                </c:pt>
                <c:pt idx="1">
                  <c:v>0.91142183114356112</c:v>
                </c:pt>
                <c:pt idx="2">
                  <c:v>1.2152291081914133</c:v>
                </c:pt>
                <c:pt idx="3">
                  <c:v>1.5190363852392668</c:v>
                </c:pt>
                <c:pt idx="4">
                  <c:v>1.8228436622871202</c:v>
                </c:pt>
                <c:pt idx="5">
                  <c:v>2.1266509393349731</c:v>
                </c:pt>
                <c:pt idx="6">
                  <c:v>2.4304582163828266</c:v>
                </c:pt>
                <c:pt idx="7">
                  <c:v>2.7342654934306783</c:v>
                </c:pt>
                <c:pt idx="8">
                  <c:v>3.0380727704785353</c:v>
                </c:pt>
                <c:pt idx="9">
                  <c:v>3.3418800475263892</c:v>
                </c:pt>
                <c:pt idx="10">
                  <c:v>3.6456873245742423</c:v>
                </c:pt>
                <c:pt idx="11">
                  <c:v>3.9494946016220975</c:v>
                </c:pt>
                <c:pt idx="12">
                  <c:v>4.2533018786699461</c:v>
                </c:pt>
                <c:pt idx="13">
                  <c:v>4.5571091557178036</c:v>
                </c:pt>
                <c:pt idx="14">
                  <c:v>4.860916432765654</c:v>
                </c:pt>
                <c:pt idx="15">
                  <c:v>5.1647237098135115</c:v>
                </c:pt>
                <c:pt idx="16">
                  <c:v>5.4685309868613654</c:v>
                </c:pt>
                <c:pt idx="17">
                  <c:v>5.7723382639092176</c:v>
                </c:pt>
                <c:pt idx="18">
                  <c:v>6.0761455409570715</c:v>
                </c:pt>
                <c:pt idx="19">
                  <c:v>6.3799528180049272</c:v>
                </c:pt>
                <c:pt idx="20">
                  <c:v>6.6837600950527847</c:v>
                </c:pt>
                <c:pt idx="21">
                  <c:v>6.9875673721006386</c:v>
                </c:pt>
                <c:pt idx="22">
                  <c:v>7.2913746491484854</c:v>
                </c:pt>
                <c:pt idx="23">
                  <c:v>7.5951819261963367</c:v>
                </c:pt>
                <c:pt idx="24">
                  <c:v>7.8989892032441968</c:v>
                </c:pt>
                <c:pt idx="25">
                  <c:v>8.202796480292049</c:v>
                </c:pt>
                <c:pt idx="26">
                  <c:v>8.5066037573399047</c:v>
                </c:pt>
                <c:pt idx="27">
                  <c:v>8.8104110343877657</c:v>
                </c:pt>
                <c:pt idx="28">
                  <c:v>9.1142183114356055</c:v>
                </c:pt>
                <c:pt idx="29">
                  <c:v>9.4180255884834629</c:v>
                </c:pt>
                <c:pt idx="30">
                  <c:v>9.7218328655313186</c:v>
                </c:pt>
                <c:pt idx="31">
                  <c:v>10.025640142579173</c:v>
                </c:pt>
                <c:pt idx="32">
                  <c:v>10.329447419627042</c:v>
                </c:pt>
                <c:pt idx="33">
                  <c:v>10.633254696674875</c:v>
                </c:pt>
                <c:pt idx="34">
                  <c:v>10.937061973722733</c:v>
                </c:pt>
                <c:pt idx="35">
                  <c:v>11.240869250770583</c:v>
                </c:pt>
                <c:pt idx="36">
                  <c:v>11.544676527818444</c:v>
                </c:pt>
                <c:pt idx="37">
                  <c:v>11.848483804866307</c:v>
                </c:pt>
                <c:pt idx="38">
                  <c:v>12.152291081914148</c:v>
                </c:pt>
                <c:pt idx="39">
                  <c:v>12.456098358962018</c:v>
                </c:pt>
                <c:pt idx="40">
                  <c:v>12.759905636009867</c:v>
                </c:pt>
                <c:pt idx="41">
                  <c:v>13.063712913057721</c:v>
                </c:pt>
                <c:pt idx="42">
                  <c:v>13.367520190105569</c:v>
                </c:pt>
                <c:pt idx="43">
                  <c:v>13.671327467153411</c:v>
                </c:pt>
                <c:pt idx="44">
                  <c:v>13.975134744201284</c:v>
                </c:pt>
                <c:pt idx="45">
                  <c:v>14.278942021249128</c:v>
                </c:pt>
                <c:pt idx="46">
                  <c:v>14.582749298296998</c:v>
                </c:pt>
                <c:pt idx="47">
                  <c:v>14.886556575344853</c:v>
                </c:pt>
                <c:pt idx="48">
                  <c:v>15.190363852392691</c:v>
                </c:pt>
                <c:pt idx="49">
                  <c:v>15.494171129440538</c:v>
                </c:pt>
                <c:pt idx="50">
                  <c:v>15.797978406488392</c:v>
                </c:pt>
                <c:pt idx="51">
                  <c:v>16.101785683536253</c:v>
                </c:pt>
                <c:pt idx="52">
                  <c:v>16.40559296058408</c:v>
                </c:pt>
                <c:pt idx="53">
                  <c:v>16.709400237631929</c:v>
                </c:pt>
                <c:pt idx="54">
                  <c:v>17.013207514679809</c:v>
                </c:pt>
                <c:pt idx="55">
                  <c:v>17.317014791727665</c:v>
                </c:pt>
                <c:pt idx="56">
                  <c:v>17.620822068775514</c:v>
                </c:pt>
                <c:pt idx="57">
                  <c:v>17.924629345823334</c:v>
                </c:pt>
                <c:pt idx="58">
                  <c:v>18.22843662287119</c:v>
                </c:pt>
                <c:pt idx="59">
                  <c:v>18.532243899919056</c:v>
                </c:pt>
                <c:pt idx="60">
                  <c:v>18.836051176966933</c:v>
                </c:pt>
                <c:pt idx="61">
                  <c:v>19.139858454014817</c:v>
                </c:pt>
                <c:pt idx="62">
                  <c:v>19.443665731062627</c:v>
                </c:pt>
                <c:pt idx="63">
                  <c:v>19.747473008110493</c:v>
                </c:pt>
                <c:pt idx="64">
                  <c:v>20.051280285158327</c:v>
                </c:pt>
                <c:pt idx="65">
                  <c:v>20.35508756220619</c:v>
                </c:pt>
                <c:pt idx="66">
                  <c:v>20.658894839254035</c:v>
                </c:pt>
                <c:pt idx="67">
                  <c:v>20.962702116301859</c:v>
                </c:pt>
                <c:pt idx="68">
                  <c:v>21.266509393349711</c:v>
                </c:pt>
                <c:pt idx="69">
                  <c:v>21.570316670397577</c:v>
                </c:pt>
                <c:pt idx="70">
                  <c:v>21.874123947445444</c:v>
                </c:pt>
                <c:pt idx="71">
                  <c:v>22.17793122449331</c:v>
                </c:pt>
                <c:pt idx="72">
                  <c:v>22.481738501541113</c:v>
                </c:pt>
                <c:pt idx="73">
                  <c:v>22.785545778588979</c:v>
                </c:pt>
                <c:pt idx="74">
                  <c:v>23.089353055636852</c:v>
                </c:pt>
                <c:pt idx="75">
                  <c:v>23.393160332684705</c:v>
                </c:pt>
                <c:pt idx="76">
                  <c:v>23.696967609732571</c:v>
                </c:pt>
                <c:pt idx="77">
                  <c:v>24.000774886780409</c:v>
                </c:pt>
                <c:pt idx="78">
                  <c:v>24.304582163828261</c:v>
                </c:pt>
                <c:pt idx="79">
                  <c:v>24.608389440876113</c:v>
                </c:pt>
                <c:pt idx="80">
                  <c:v>24.912196717923937</c:v>
                </c:pt>
                <c:pt idx="81">
                  <c:v>25.216003994971803</c:v>
                </c:pt>
                <c:pt idx="82">
                  <c:v>25.519811272019684</c:v>
                </c:pt>
                <c:pt idx="83">
                  <c:v>25.823618549067522</c:v>
                </c:pt>
                <c:pt idx="84">
                  <c:v>26.127425826115374</c:v>
                </c:pt>
                <c:pt idx="85">
                  <c:v>26.431233103163212</c:v>
                </c:pt>
                <c:pt idx="86">
                  <c:v>26.735040380211064</c:v>
                </c:pt>
                <c:pt idx="87">
                  <c:v>27.03884765725893</c:v>
                </c:pt>
                <c:pt idx="88">
                  <c:v>27.342654934306783</c:v>
                </c:pt>
                <c:pt idx="89">
                  <c:v>27.646462211354628</c:v>
                </c:pt>
                <c:pt idx="90">
                  <c:v>27.95026948840249</c:v>
                </c:pt>
                <c:pt idx="91">
                  <c:v>28.254076765450353</c:v>
                </c:pt>
                <c:pt idx="92">
                  <c:v>28.557884042498209</c:v>
                </c:pt>
                <c:pt idx="93">
                  <c:v>28.861691319546043</c:v>
                </c:pt>
                <c:pt idx="94">
                  <c:v>29.165498596593881</c:v>
                </c:pt>
                <c:pt idx="95">
                  <c:v>29.469305873641723</c:v>
                </c:pt>
                <c:pt idx="96">
                  <c:v>29.782893943829244</c:v>
                </c:pt>
                <c:pt idx="97">
                  <c:v>30.096482014016793</c:v>
                </c:pt>
                <c:pt idx="98">
                  <c:v>30.41007008420431</c:v>
                </c:pt>
                <c:pt idx="99">
                  <c:v>30.723658154391828</c:v>
                </c:pt>
                <c:pt idx="100">
                  <c:v>31.037246224579331</c:v>
                </c:pt>
                <c:pt idx="101">
                  <c:v>31.350834294766873</c:v>
                </c:pt>
                <c:pt idx="102">
                  <c:v>31.664422364954387</c:v>
                </c:pt>
                <c:pt idx="103">
                  <c:v>31.978010435141886</c:v>
                </c:pt>
                <c:pt idx="104">
                  <c:v>32.291598505329439</c:v>
                </c:pt>
                <c:pt idx="105">
                  <c:v>32.605186575516946</c:v>
                </c:pt>
                <c:pt idx="106">
                  <c:v>32.918774645704474</c:v>
                </c:pt>
                <c:pt idx="107">
                  <c:v>33.232362715892002</c:v>
                </c:pt>
                <c:pt idx="108">
                  <c:v>33.545950786079558</c:v>
                </c:pt>
                <c:pt idx="109">
                  <c:v>33.859538856267044</c:v>
                </c:pt>
                <c:pt idx="110">
                  <c:v>34.173126926454593</c:v>
                </c:pt>
                <c:pt idx="111">
                  <c:v>34.486714996642057</c:v>
                </c:pt>
                <c:pt idx="112">
                  <c:v>34.810118299381763</c:v>
                </c:pt>
                <c:pt idx="113">
                  <c:v>35.133521602121412</c:v>
                </c:pt>
                <c:pt idx="114">
                  <c:v>35.456924904861054</c:v>
                </c:pt>
                <c:pt idx="115">
                  <c:v>35.780328207600711</c:v>
                </c:pt>
                <c:pt idx="116">
                  <c:v>36.103731510340346</c:v>
                </c:pt>
                <c:pt idx="117">
                  <c:v>36.427134813080023</c:v>
                </c:pt>
                <c:pt idx="118">
                  <c:v>36.75053811581968</c:v>
                </c:pt>
                <c:pt idx="119">
                  <c:v>37.073941418559336</c:v>
                </c:pt>
                <c:pt idx="120">
                  <c:v>37.397344721298964</c:v>
                </c:pt>
                <c:pt idx="121">
                  <c:v>37.720748024038663</c:v>
                </c:pt>
                <c:pt idx="122">
                  <c:v>38.044151326778312</c:v>
                </c:pt>
                <c:pt idx="123">
                  <c:v>38.367554629517954</c:v>
                </c:pt>
                <c:pt idx="124">
                  <c:v>38.690957932257618</c:v>
                </c:pt>
                <c:pt idx="125">
                  <c:v>39.014361234997274</c:v>
                </c:pt>
                <c:pt idx="126">
                  <c:v>39.337764537736874</c:v>
                </c:pt>
                <c:pt idx="127">
                  <c:v>39.661167840476587</c:v>
                </c:pt>
                <c:pt idx="128">
                  <c:v>39.994369156062113</c:v>
                </c:pt>
                <c:pt idx="129">
                  <c:v>40.327570471647626</c:v>
                </c:pt>
                <c:pt idx="130">
                  <c:v>40.660771787233244</c:v>
                </c:pt>
                <c:pt idx="131">
                  <c:v>40.993973102818813</c:v>
                </c:pt>
                <c:pt idx="132">
                  <c:v>41.327174418404354</c:v>
                </c:pt>
                <c:pt idx="133">
                  <c:v>41.66037573398998</c:v>
                </c:pt>
                <c:pt idx="134">
                  <c:v>41.993577049575499</c:v>
                </c:pt>
                <c:pt idx="135">
                  <c:v>42.326778365161033</c:v>
                </c:pt>
                <c:pt idx="136">
                  <c:v>42.669777693592451</c:v>
                </c:pt>
                <c:pt idx="137">
                  <c:v>43.012777022023961</c:v>
                </c:pt>
                <c:pt idx="138">
                  <c:v>43.3557763504554</c:v>
                </c:pt>
                <c:pt idx="139">
                  <c:v>43.698775678886896</c:v>
                </c:pt>
                <c:pt idx="140">
                  <c:v>44.041775007318293</c:v>
                </c:pt>
                <c:pt idx="141">
                  <c:v>44.384774335749775</c:v>
                </c:pt>
                <c:pt idx="142">
                  <c:v>44.727773664181271</c:v>
                </c:pt>
                <c:pt idx="143">
                  <c:v>45.070772992612703</c:v>
                </c:pt>
                <c:pt idx="144">
                  <c:v>45.423570333890062</c:v>
                </c:pt>
                <c:pt idx="145">
                  <c:v>45.776367675167393</c:v>
                </c:pt>
                <c:pt idx="146">
                  <c:v>46.129165016444816</c:v>
                </c:pt>
                <c:pt idx="147">
                  <c:v>46.481962357722097</c:v>
                </c:pt>
                <c:pt idx="148">
                  <c:v>46.834759698999498</c:v>
                </c:pt>
                <c:pt idx="149">
                  <c:v>47.187557040276857</c:v>
                </c:pt>
                <c:pt idx="150">
                  <c:v>47.540354381554216</c:v>
                </c:pt>
                <c:pt idx="151">
                  <c:v>47.893151722831583</c:v>
                </c:pt>
                <c:pt idx="152">
                  <c:v>48.245949064108963</c:v>
                </c:pt>
                <c:pt idx="153">
                  <c:v>48.598746405386294</c:v>
                </c:pt>
                <c:pt idx="154">
                  <c:v>48.951543746663603</c:v>
                </c:pt>
                <c:pt idx="155">
                  <c:v>49.304341087940969</c:v>
                </c:pt>
                <c:pt idx="156">
                  <c:v>49.666936442064269</c:v>
                </c:pt>
                <c:pt idx="157">
                  <c:v>50.029531796187555</c:v>
                </c:pt>
                <c:pt idx="158">
                  <c:v>50.392127150310785</c:v>
                </c:pt>
                <c:pt idx="159">
                  <c:v>50.754722504434042</c:v>
                </c:pt>
                <c:pt idx="160">
                  <c:v>51.1173178585573</c:v>
                </c:pt>
                <c:pt idx="161">
                  <c:v>51.479913212680557</c:v>
                </c:pt>
                <c:pt idx="162">
                  <c:v>51.842508566803815</c:v>
                </c:pt>
                <c:pt idx="163">
                  <c:v>52.214919153479208</c:v>
                </c:pt>
                <c:pt idx="164">
                  <c:v>52.587329740154601</c:v>
                </c:pt>
                <c:pt idx="165">
                  <c:v>52.959740326830008</c:v>
                </c:pt>
                <c:pt idx="166">
                  <c:v>53.332150913505423</c:v>
                </c:pt>
                <c:pt idx="167">
                  <c:v>53.70456150018078</c:v>
                </c:pt>
                <c:pt idx="168">
                  <c:v>54.076972086856173</c:v>
                </c:pt>
                <c:pt idx="169">
                  <c:v>54.449382673531545</c:v>
                </c:pt>
                <c:pt idx="170">
                  <c:v>54.821793260206945</c:v>
                </c:pt>
                <c:pt idx="171">
                  <c:v>55.204001859728244</c:v>
                </c:pt>
                <c:pt idx="172">
                  <c:v>55.586210459249486</c:v>
                </c:pt>
                <c:pt idx="173">
                  <c:v>55.968419058770863</c:v>
                </c:pt>
                <c:pt idx="174">
                  <c:v>56.350627658292034</c:v>
                </c:pt>
                <c:pt idx="175">
                  <c:v>56.732836257813396</c:v>
                </c:pt>
                <c:pt idx="176">
                  <c:v>57.115044857334674</c:v>
                </c:pt>
                <c:pt idx="177">
                  <c:v>57.497253456856001</c:v>
                </c:pt>
                <c:pt idx="178">
                  <c:v>57.879462056377264</c:v>
                </c:pt>
                <c:pt idx="179">
                  <c:v>58.261670655898548</c:v>
                </c:pt>
                <c:pt idx="180">
                  <c:v>58.647392075491155</c:v>
                </c:pt>
                <c:pt idx="181">
                  <c:v>59.039381468152101</c:v>
                </c:pt>
                <c:pt idx="182">
                  <c:v>59.43137086081309</c:v>
                </c:pt>
                <c:pt idx="183">
                  <c:v>59.82336025347405</c:v>
                </c:pt>
                <c:pt idx="184">
                  <c:v>60.215349646135046</c:v>
                </c:pt>
                <c:pt idx="185">
                  <c:v>60.607339038795999</c:v>
                </c:pt>
                <c:pt idx="186">
                  <c:v>61.006750124842853</c:v>
                </c:pt>
                <c:pt idx="187">
                  <c:v>61.408554750055963</c:v>
                </c:pt>
                <c:pt idx="188">
                  <c:v>61.810359375269009</c:v>
                </c:pt>
                <c:pt idx="189">
                  <c:v>62.212164000482126</c:v>
                </c:pt>
                <c:pt idx="190">
                  <c:v>62.6139686256952</c:v>
                </c:pt>
                <c:pt idx="191">
                  <c:v>63.023608217243797</c:v>
                </c:pt>
                <c:pt idx="192">
                  <c:v>63.433316687617264</c:v>
                </c:pt>
                <c:pt idx="193">
                  <c:v>63.843662287121354</c:v>
                </c:pt>
                <c:pt idx="194">
                  <c:v>64.255264925180413</c:v>
                </c:pt>
                <c:pt idx="195">
                  <c:v>64.66686756323935</c:v>
                </c:pt>
                <c:pt idx="196">
                  <c:v>65.088285433850459</c:v>
                </c:pt>
                <c:pt idx="197">
                  <c:v>65.509703304461496</c:v>
                </c:pt>
                <c:pt idx="198">
                  <c:v>65.931121175072789</c:v>
                </c:pt>
                <c:pt idx="199">
                  <c:v>66.35253904568377</c:v>
                </c:pt>
                <c:pt idx="200">
                  <c:v>66.783737709434519</c:v>
                </c:pt>
                <c:pt idx="201">
                  <c:v>67.214936373185409</c:v>
                </c:pt>
                <c:pt idx="202">
                  <c:v>67.646135036936158</c:v>
                </c:pt>
                <c:pt idx="203">
                  <c:v>68.077333700686907</c:v>
                </c:pt>
                <c:pt idx="204">
                  <c:v>68.508532364437741</c:v>
                </c:pt>
                <c:pt idx="205">
                  <c:v>68.939731028188589</c:v>
                </c:pt>
                <c:pt idx="206">
                  <c:v>69.370929691939395</c:v>
                </c:pt>
                <c:pt idx="207">
                  <c:v>69.802128355690158</c:v>
                </c:pt>
                <c:pt idx="208">
                  <c:v>70.233327019440949</c:v>
                </c:pt>
                <c:pt idx="209">
                  <c:v>70.674323696037661</c:v>
                </c:pt>
                <c:pt idx="210">
                  <c:v>71.115320372634258</c:v>
                </c:pt>
                <c:pt idx="211">
                  <c:v>71.556317049231055</c:v>
                </c:pt>
                <c:pt idx="212">
                  <c:v>72.007128958379894</c:v>
                </c:pt>
                <c:pt idx="213">
                  <c:v>72.457940867528649</c:v>
                </c:pt>
                <c:pt idx="214">
                  <c:v>72.908752776677488</c:v>
                </c:pt>
                <c:pt idx="215">
                  <c:v>73.369345478966011</c:v>
                </c:pt>
                <c:pt idx="216">
                  <c:v>73.829938181254434</c:v>
                </c:pt>
                <c:pt idx="217">
                  <c:v>74.290530883543013</c:v>
                </c:pt>
                <c:pt idx="218">
                  <c:v>74.751123585831607</c:v>
                </c:pt>
                <c:pt idx="219">
                  <c:v>75.216623904396201</c:v>
                </c:pt>
                <c:pt idx="220">
                  <c:v>75.682761352091077</c:v>
                </c:pt>
                <c:pt idx="221">
                  <c:v>76.153169286931856</c:v>
                </c:pt>
                <c:pt idx="222">
                  <c:v>76.623577221772479</c:v>
                </c:pt>
                <c:pt idx="223">
                  <c:v>77.093985156613073</c:v>
                </c:pt>
                <c:pt idx="224">
                  <c:v>77.564393091453752</c:v>
                </c:pt>
                <c:pt idx="225">
                  <c:v>78.034801026294389</c:v>
                </c:pt>
                <c:pt idx="226">
                  <c:v>78.515006973980888</c:v>
                </c:pt>
                <c:pt idx="227">
                  <c:v>79.004425464501495</c:v>
                </c:pt>
                <c:pt idx="228">
                  <c:v>79.494429425034028</c:v>
                </c:pt>
                <c:pt idx="229">
                  <c:v>79.984433385566362</c:v>
                </c:pt>
                <c:pt idx="230">
                  <c:v>80.474437346098696</c:v>
                </c:pt>
                <c:pt idx="231">
                  <c:v>80.964441306631159</c:v>
                </c:pt>
                <c:pt idx="232">
                  <c:v>81.454445267163663</c:v>
                </c:pt>
                <c:pt idx="233">
                  <c:v>81.944449227696097</c:v>
                </c:pt>
                <c:pt idx="234">
                  <c:v>82.434453188228588</c:v>
                </c:pt>
                <c:pt idx="235">
                  <c:v>82.934255161606913</c:v>
                </c:pt>
                <c:pt idx="236">
                  <c:v>83.443855147831087</c:v>
                </c:pt>
                <c:pt idx="237">
                  <c:v>83.953455134055318</c:v>
                </c:pt>
                <c:pt idx="238">
                  <c:v>84.463055120279563</c:v>
                </c:pt>
                <c:pt idx="239">
                  <c:v>84.972655106503694</c:v>
                </c:pt>
                <c:pt idx="240">
                  <c:v>85.48225509272801</c:v>
                </c:pt>
                <c:pt idx="241">
                  <c:v>86.001653091798204</c:v>
                </c:pt>
                <c:pt idx="242">
                  <c:v>86.521051090868283</c:v>
                </c:pt>
                <c:pt idx="243">
                  <c:v>87.040449089938491</c:v>
                </c:pt>
                <c:pt idx="244">
                  <c:v>87.563273810548679</c:v>
                </c:pt>
                <c:pt idx="245">
                  <c:v>88.092487042170887</c:v>
                </c:pt>
                <c:pt idx="246">
                  <c:v>88.621700273793124</c:v>
                </c:pt>
                <c:pt idx="247">
                  <c:v>89.160694298555143</c:v>
                </c:pt>
                <c:pt idx="248">
                  <c:v>89.699688323317076</c:v>
                </c:pt>
                <c:pt idx="249">
                  <c:v>90.23868234807901</c:v>
                </c:pt>
                <c:pt idx="250">
                  <c:v>90.787491605393143</c:v>
                </c:pt>
                <c:pt idx="251">
                  <c:v>91.336300862707148</c:v>
                </c:pt>
                <c:pt idx="252">
                  <c:v>91.885110120021139</c:v>
                </c:pt>
                <c:pt idx="253">
                  <c:v>92.433919377335371</c:v>
                </c:pt>
                <c:pt idx="254">
                  <c:v>92.982728634649348</c:v>
                </c:pt>
                <c:pt idx="255">
                  <c:v>93.531537891963453</c:v>
                </c:pt>
                <c:pt idx="256">
                  <c:v>94.080347149277543</c:v>
                </c:pt>
                <c:pt idx="257">
                  <c:v>94.629156406591534</c:v>
                </c:pt>
                <c:pt idx="258">
                  <c:v>95.177965663905695</c:v>
                </c:pt>
                <c:pt idx="259">
                  <c:v>95.736572934065649</c:v>
                </c:pt>
                <c:pt idx="260">
                  <c:v>96.29518020422563</c:v>
                </c:pt>
                <c:pt idx="261">
                  <c:v>96.853787474385541</c:v>
                </c:pt>
                <c:pt idx="262">
                  <c:v>97.412394744545566</c:v>
                </c:pt>
                <c:pt idx="263">
                  <c:v>97.971002014705519</c:v>
                </c:pt>
                <c:pt idx="264">
                  <c:v>98.529609284865558</c:v>
                </c:pt>
                <c:pt idx="265">
                  <c:v>99.088216555025468</c:v>
                </c:pt>
                <c:pt idx="266">
                  <c:v>99.646823825185436</c:v>
                </c:pt>
                <c:pt idx="267">
                  <c:v>100.2054310953454</c:v>
                </c:pt>
                <c:pt idx="268">
                  <c:v>100.77383637835119</c:v>
                </c:pt>
                <c:pt idx="269">
                  <c:v>101.34224166135726</c:v>
                </c:pt>
                <c:pt idx="270">
                  <c:v>101.91064694436311</c:v>
                </c:pt>
                <c:pt idx="271">
                  <c:v>102.4790522273689</c:v>
                </c:pt>
                <c:pt idx="272">
                  <c:v>103.04745751037477</c:v>
                </c:pt>
                <c:pt idx="273">
                  <c:v>103.61586279338059</c:v>
                </c:pt>
                <c:pt idx="274">
                  <c:v>104.18426807638646</c:v>
                </c:pt>
                <c:pt idx="275">
                  <c:v>104.75267335939239</c:v>
                </c:pt>
                <c:pt idx="276">
                  <c:v>105.32107864239825</c:v>
                </c:pt>
                <c:pt idx="277">
                  <c:v>105.88948392540414</c:v>
                </c:pt>
                <c:pt idx="278">
                  <c:v>106.46768722125597</c:v>
                </c:pt>
                <c:pt idx="279">
                  <c:v>107.04589051710768</c:v>
                </c:pt>
                <c:pt idx="280">
                  <c:v>107.62409381295936</c:v>
                </c:pt>
                <c:pt idx="281">
                  <c:v>108.20229710881125</c:v>
                </c:pt>
                <c:pt idx="282">
                  <c:v>108.78050040466303</c:v>
                </c:pt>
                <c:pt idx="283">
                  <c:v>109.35870370051474</c:v>
                </c:pt>
                <c:pt idx="284">
                  <c:v>109.93690699636659</c:v>
                </c:pt>
                <c:pt idx="285">
                  <c:v>110.51511029221842</c:v>
                </c:pt>
                <c:pt idx="286">
                  <c:v>111.10311160091609</c:v>
                </c:pt>
                <c:pt idx="287">
                  <c:v>111.69111290961372</c:v>
                </c:pt>
                <c:pt idx="288">
                  <c:v>112.27911421831139</c:v>
                </c:pt>
                <c:pt idx="289">
                  <c:v>112.86711552700906</c:v>
                </c:pt>
                <c:pt idx="290">
                  <c:v>113.45511683570668</c:v>
                </c:pt>
                <c:pt idx="291">
                  <c:v>114.04311814440435</c:v>
                </c:pt>
                <c:pt idx="292">
                  <c:v>114.63111945310212</c:v>
                </c:pt>
                <c:pt idx="293">
                  <c:v>115.21912076179979</c:v>
                </c:pt>
                <c:pt idx="294">
                  <c:v>115.8071220704974</c:v>
                </c:pt>
                <c:pt idx="295">
                  <c:v>116.39512337919513</c:v>
                </c:pt>
                <c:pt idx="296">
                  <c:v>116.98312468789285</c:v>
                </c:pt>
                <c:pt idx="297">
                  <c:v>117.57112599659041</c:v>
                </c:pt>
                <c:pt idx="298">
                  <c:v>118.15912730528808</c:v>
                </c:pt>
                <c:pt idx="299">
                  <c:v>118.74712861398579</c:v>
                </c:pt>
                <c:pt idx="300">
                  <c:v>119.33512992268341</c:v>
                </c:pt>
                <c:pt idx="301">
                  <c:v>119.92313123138108</c:v>
                </c:pt>
                <c:pt idx="302">
                  <c:v>120.51113254007876</c:v>
                </c:pt>
                <c:pt idx="303">
                  <c:v>121.09913384877643</c:v>
                </c:pt>
                <c:pt idx="304">
                  <c:v>121.687135157474</c:v>
                </c:pt>
                <c:pt idx="305">
                  <c:v>122.27513646617172</c:v>
                </c:pt>
                <c:pt idx="306">
                  <c:v>122.86313777486939</c:v>
                </c:pt>
                <c:pt idx="307">
                  <c:v>123.45113908356717</c:v>
                </c:pt>
                <c:pt idx="308">
                  <c:v>124.03914039226473</c:v>
                </c:pt>
                <c:pt idx="309">
                  <c:v>124.62714170096245</c:v>
                </c:pt>
                <c:pt idx="310">
                  <c:v>125.21514300966012</c:v>
                </c:pt>
                <c:pt idx="311">
                  <c:v>125.80314431835778</c:v>
                </c:pt>
                <c:pt idx="312">
                  <c:v>126.39114562705549</c:v>
                </c:pt>
                <c:pt idx="313">
                  <c:v>126.97914693575314</c:v>
                </c:pt>
                <c:pt idx="314">
                  <c:v>127.56714824445081</c:v>
                </c:pt>
                <c:pt idx="315">
                  <c:v>128.15514955314848</c:v>
                </c:pt>
                <c:pt idx="316">
                  <c:v>128.74315086184586</c:v>
                </c:pt>
                <c:pt idx="317">
                  <c:v>129.33115217054382</c:v>
                </c:pt>
                <c:pt idx="318">
                  <c:v>129.92896871179374</c:v>
                </c:pt>
                <c:pt idx="319">
                  <c:v>130.52678525304339</c:v>
                </c:pt>
                <c:pt idx="320">
                  <c:v>131.12460179429314</c:v>
                </c:pt>
                <c:pt idx="321">
                  <c:v>131.72241833554324</c:v>
                </c:pt>
                <c:pt idx="322">
                  <c:v>132.32023487679299</c:v>
                </c:pt>
                <c:pt idx="323">
                  <c:v>132.91805141804258</c:v>
                </c:pt>
                <c:pt idx="324">
                  <c:v>133.51586795929251</c:v>
                </c:pt>
                <c:pt idx="325">
                  <c:v>134.11368450054206</c:v>
                </c:pt>
                <c:pt idx="326">
                  <c:v>134.71150104179202</c:v>
                </c:pt>
                <c:pt idx="327">
                  <c:v>135.30931758304197</c:v>
                </c:pt>
                <c:pt idx="328">
                  <c:v>135.90713412429176</c:v>
                </c:pt>
                <c:pt idx="329">
                  <c:v>136.50495066554134</c:v>
                </c:pt>
                <c:pt idx="330">
                  <c:v>137.10276720679138</c:v>
                </c:pt>
                <c:pt idx="331">
                  <c:v>137.70058374804097</c:v>
                </c:pt>
                <c:pt idx="332">
                  <c:v>138.29840028929101</c:v>
                </c:pt>
                <c:pt idx="333">
                  <c:v>138.89621683054094</c:v>
                </c:pt>
                <c:pt idx="334">
                  <c:v>139.49403337179064</c:v>
                </c:pt>
                <c:pt idx="335">
                  <c:v>140.09184991304056</c:v>
                </c:pt>
                <c:pt idx="336">
                  <c:v>140.68966645429026</c:v>
                </c:pt>
                <c:pt idx="337">
                  <c:v>141.28748299554005</c:v>
                </c:pt>
                <c:pt idx="338">
                  <c:v>141.88529953679003</c:v>
                </c:pt>
                <c:pt idx="339">
                  <c:v>142.48311607803987</c:v>
                </c:pt>
                <c:pt idx="340">
                  <c:v>143.08093261928963</c:v>
                </c:pt>
                <c:pt idx="341">
                  <c:v>143.67874916053941</c:v>
                </c:pt>
                <c:pt idx="342">
                  <c:v>144.27656570178888</c:v>
                </c:pt>
                <c:pt idx="343">
                  <c:v>144.87438224303895</c:v>
                </c:pt>
                <c:pt idx="344">
                  <c:v>145.48197957742858</c:v>
                </c:pt>
                <c:pt idx="345">
                  <c:v>146.0895769118178</c:v>
                </c:pt>
                <c:pt idx="346">
                  <c:v>146.69717424620728</c:v>
                </c:pt>
                <c:pt idx="347">
                  <c:v>147.30477158059688</c:v>
                </c:pt>
                <c:pt idx="348">
                  <c:v>147.91236891498644</c:v>
                </c:pt>
                <c:pt idx="349">
                  <c:v>148.5199662493757</c:v>
                </c:pt>
                <c:pt idx="350">
                  <c:v>149.12756358376532</c:v>
                </c:pt>
                <c:pt idx="351">
                  <c:v>149.73516091815478</c:v>
                </c:pt>
                <c:pt idx="352">
                  <c:v>150.34275825254429</c:v>
                </c:pt>
                <c:pt idx="353">
                  <c:v>150.95035558693388</c:v>
                </c:pt>
                <c:pt idx="354">
                  <c:v>151.55795292132325</c:v>
                </c:pt>
                <c:pt idx="355">
                  <c:v>152.16555025571259</c:v>
                </c:pt>
                <c:pt idx="356">
                  <c:v>152.77314759010207</c:v>
                </c:pt>
                <c:pt idx="357">
                  <c:v>153.38074492449169</c:v>
                </c:pt>
                <c:pt idx="358">
                  <c:v>153.98834225888132</c:v>
                </c:pt>
                <c:pt idx="359">
                  <c:v>154.59593959327066</c:v>
                </c:pt>
                <c:pt idx="360">
                  <c:v>155.20353692766014</c:v>
                </c:pt>
                <c:pt idx="361">
                  <c:v>155.81113426204962</c:v>
                </c:pt>
                <c:pt idx="362">
                  <c:v>156.41873159643922</c:v>
                </c:pt>
                <c:pt idx="363">
                  <c:v>157.02632893082861</c:v>
                </c:pt>
                <c:pt idx="364">
                  <c:v>157.63392626521798</c:v>
                </c:pt>
                <c:pt idx="365">
                  <c:v>158.25132161245358</c:v>
                </c:pt>
                <c:pt idx="366">
                  <c:v>158.86871695968895</c:v>
                </c:pt>
                <c:pt idx="367">
                  <c:v>159.48611230692435</c:v>
                </c:pt>
                <c:pt idx="368">
                  <c:v>160.10350765415942</c:v>
                </c:pt>
                <c:pt idx="369">
                  <c:v>160.72090300139493</c:v>
                </c:pt>
                <c:pt idx="370">
                  <c:v>161.33829834863062</c:v>
                </c:pt>
                <c:pt idx="371">
                  <c:v>161.95569369586556</c:v>
                </c:pt>
                <c:pt idx="372">
                  <c:v>162.57308904310094</c:v>
                </c:pt>
                <c:pt idx="373">
                  <c:v>163.19048439033642</c:v>
                </c:pt>
                <c:pt idx="374">
                  <c:v>163.8078797375718</c:v>
                </c:pt>
                <c:pt idx="375">
                  <c:v>164.42527508480705</c:v>
                </c:pt>
                <c:pt idx="376">
                  <c:v>165.04267043204243</c:v>
                </c:pt>
                <c:pt idx="377">
                  <c:v>165.66006577927769</c:v>
                </c:pt>
                <c:pt idx="378">
                  <c:v>166.28727635906557</c:v>
                </c:pt>
                <c:pt idx="379">
                  <c:v>166.91448693885295</c:v>
                </c:pt>
                <c:pt idx="380">
                  <c:v>167.54169751864046</c:v>
                </c:pt>
                <c:pt idx="381">
                  <c:v>168.16890809842801</c:v>
                </c:pt>
                <c:pt idx="382">
                  <c:v>168.79611867821549</c:v>
                </c:pt>
                <c:pt idx="383">
                  <c:v>169.42332925800312</c:v>
                </c:pt>
                <c:pt idx="384">
                  <c:v>170.05053983779069</c:v>
                </c:pt>
                <c:pt idx="385">
                  <c:v>170.67775041757798</c:v>
                </c:pt>
                <c:pt idx="386">
                  <c:v>171.30496099736555</c:v>
                </c:pt>
                <c:pt idx="387">
                  <c:v>171.93217157715307</c:v>
                </c:pt>
                <c:pt idx="388">
                  <c:v>172.55938215694059</c:v>
                </c:pt>
                <c:pt idx="389">
                  <c:v>173.18659273672796</c:v>
                </c:pt>
                <c:pt idx="390">
                  <c:v>173.81380331651562</c:v>
                </c:pt>
                <c:pt idx="391">
                  <c:v>174.45081190914902</c:v>
                </c:pt>
                <c:pt idx="392">
                  <c:v>175.08782050178243</c:v>
                </c:pt>
                <c:pt idx="393">
                  <c:v>175.72482909441578</c:v>
                </c:pt>
                <c:pt idx="394">
                  <c:v>176.36183768704947</c:v>
                </c:pt>
                <c:pt idx="395">
                  <c:v>176.99884627968277</c:v>
                </c:pt>
                <c:pt idx="396">
                  <c:v>177.63585487231595</c:v>
                </c:pt>
                <c:pt idx="397">
                  <c:v>178.2728634649493</c:v>
                </c:pt>
                <c:pt idx="398">
                  <c:v>178.90987205758285</c:v>
                </c:pt>
                <c:pt idx="399">
                  <c:v>179.54688065021628</c:v>
                </c:pt>
                <c:pt idx="400">
                  <c:v>180.18388924284957</c:v>
                </c:pt>
                <c:pt idx="401">
                  <c:v>180.83067862862276</c:v>
                </c:pt>
                <c:pt idx="402">
                  <c:v>181.47746801439584</c:v>
                </c:pt>
                <c:pt idx="403">
                  <c:v>182.1242574001688</c:v>
                </c:pt>
                <c:pt idx="404">
                  <c:v>182.77104678594199</c:v>
                </c:pt>
                <c:pt idx="405">
                  <c:v>183.41783617171507</c:v>
                </c:pt>
                <c:pt idx="406">
                  <c:v>184.06462555748814</c:v>
                </c:pt>
                <c:pt idx="407">
                  <c:v>184.71141494326122</c:v>
                </c:pt>
                <c:pt idx="408">
                  <c:v>185.35820432903446</c:v>
                </c:pt>
                <c:pt idx="409">
                  <c:v>186.00499371480714</c:v>
                </c:pt>
                <c:pt idx="410">
                  <c:v>186.65178310058045</c:v>
                </c:pt>
                <c:pt idx="411">
                  <c:v>187.30838771890583</c:v>
                </c:pt>
                <c:pt idx="412">
                  <c:v>187.964992337231</c:v>
                </c:pt>
                <c:pt idx="413">
                  <c:v>188.62159695555621</c:v>
                </c:pt>
                <c:pt idx="414">
                  <c:v>189.27820157388132</c:v>
                </c:pt>
                <c:pt idx="415">
                  <c:v>189.93480619220654</c:v>
                </c:pt>
                <c:pt idx="416">
                  <c:v>190.5914108105319</c:v>
                </c:pt>
                <c:pt idx="417">
                  <c:v>191.24801542885677</c:v>
                </c:pt>
                <c:pt idx="418">
                  <c:v>191.90462004718219</c:v>
                </c:pt>
                <c:pt idx="419">
                  <c:v>192.5710226783533</c:v>
                </c:pt>
                <c:pt idx="420">
                  <c:v>193.23742530952441</c:v>
                </c:pt>
                <c:pt idx="421">
                  <c:v>193.90382794069569</c:v>
                </c:pt>
                <c:pt idx="422">
                  <c:v>194.57023057186655</c:v>
                </c:pt>
                <c:pt idx="423">
                  <c:v>195.23663320303763</c:v>
                </c:pt>
                <c:pt idx="424">
                  <c:v>195.91155958879361</c:v>
                </c:pt>
                <c:pt idx="425">
                  <c:v>196.587777452517</c:v>
                </c:pt>
                <c:pt idx="426">
                  <c:v>197.26399531624</c:v>
                </c:pt>
                <c:pt idx="427">
                  <c:v>197.94021317996337</c:v>
                </c:pt>
                <c:pt idx="428">
                  <c:v>198.61643104368667</c:v>
                </c:pt>
                <c:pt idx="429">
                  <c:v>199.29264890741004</c:v>
                </c:pt>
                <c:pt idx="430">
                  <c:v>199.96886677113321</c:v>
                </c:pt>
                <c:pt idx="431">
                  <c:v>200.64508463485606</c:v>
                </c:pt>
                <c:pt idx="432">
                  <c:v>201.32498751571342</c:v>
                </c:pt>
                <c:pt idx="433">
                  <c:v>202.01098617257614</c:v>
                </c:pt>
                <c:pt idx="434">
                  <c:v>202.69698482943906</c:v>
                </c:pt>
                <c:pt idx="435">
                  <c:v>203.38298348630201</c:v>
                </c:pt>
                <c:pt idx="436">
                  <c:v>204.0689821431649</c:v>
                </c:pt>
                <c:pt idx="437">
                  <c:v>204.75498080002782</c:v>
                </c:pt>
                <c:pt idx="438">
                  <c:v>205.44097945689074</c:v>
                </c:pt>
                <c:pt idx="439">
                  <c:v>206.12697811375367</c:v>
                </c:pt>
                <c:pt idx="440">
                  <c:v>206.82270590463764</c:v>
                </c:pt>
                <c:pt idx="441">
                  <c:v>207.51850257434614</c:v>
                </c:pt>
                <c:pt idx="442">
                  <c:v>208.21429924405507</c:v>
                </c:pt>
                <c:pt idx="443">
                  <c:v>208.910095913764</c:v>
                </c:pt>
                <c:pt idx="444">
                  <c:v>209.60589258347278</c:v>
                </c:pt>
                <c:pt idx="445">
                  <c:v>210.31150448573388</c:v>
                </c:pt>
                <c:pt idx="446">
                  <c:v>211.017116387995</c:v>
                </c:pt>
                <c:pt idx="447">
                  <c:v>211.72272829025565</c:v>
                </c:pt>
                <c:pt idx="448">
                  <c:v>212.42834019251674</c:v>
                </c:pt>
                <c:pt idx="449">
                  <c:v>213.13395209477733</c:v>
                </c:pt>
                <c:pt idx="450">
                  <c:v>213.83956399703843</c:v>
                </c:pt>
                <c:pt idx="451">
                  <c:v>214.54517589929938</c:v>
                </c:pt>
                <c:pt idx="452">
                  <c:v>215.25078780156045</c:v>
                </c:pt>
                <c:pt idx="453">
                  <c:v>215.9563997038214</c:v>
                </c:pt>
                <c:pt idx="454">
                  <c:v>216.67180961892825</c:v>
                </c:pt>
                <c:pt idx="455">
                  <c:v>217.38721953403527</c:v>
                </c:pt>
                <c:pt idx="456">
                  <c:v>218.10262944914192</c:v>
                </c:pt>
                <c:pt idx="457">
                  <c:v>218.82783737709502</c:v>
                </c:pt>
                <c:pt idx="458">
                  <c:v>219.55304530504742</c:v>
                </c:pt>
                <c:pt idx="459">
                  <c:v>220.27825323300002</c:v>
                </c:pt>
                <c:pt idx="460">
                  <c:v>221.00346116095272</c:v>
                </c:pt>
                <c:pt idx="461">
                  <c:v>221.72866908890563</c:v>
                </c:pt>
                <c:pt idx="462">
                  <c:v>222.45387701685826</c:v>
                </c:pt>
                <c:pt idx="463">
                  <c:v>223.17908494481088</c:v>
                </c:pt>
                <c:pt idx="464">
                  <c:v>223.90429287276396</c:v>
                </c:pt>
                <c:pt idx="465">
                  <c:v>224.62950080071658</c:v>
                </c:pt>
                <c:pt idx="466">
                  <c:v>225.36450674151519</c:v>
                </c:pt>
                <c:pt idx="467">
                  <c:v>226.0995126823139</c:v>
                </c:pt>
                <c:pt idx="468">
                  <c:v>226.83451862311242</c:v>
                </c:pt>
                <c:pt idx="469">
                  <c:v>227.5695245639111</c:v>
                </c:pt>
                <c:pt idx="470">
                  <c:v>228.30453050470985</c:v>
                </c:pt>
                <c:pt idx="471">
                  <c:v>229.03953644550853</c:v>
                </c:pt>
                <c:pt idx="472">
                  <c:v>229.78434039915308</c:v>
                </c:pt>
                <c:pt idx="473">
                  <c:v>230.52914435279777</c:v>
                </c:pt>
                <c:pt idx="474">
                  <c:v>231.27394830644218</c:v>
                </c:pt>
                <c:pt idx="475">
                  <c:v>232.02856749263887</c:v>
                </c:pt>
                <c:pt idx="476">
                  <c:v>232.78318667883556</c:v>
                </c:pt>
                <c:pt idx="477">
                  <c:v>233.53780586503225</c:v>
                </c:pt>
                <c:pt idx="478">
                  <c:v>234.30220584436859</c:v>
                </c:pt>
                <c:pt idx="479">
                  <c:v>235.06660582370498</c:v>
                </c:pt>
                <c:pt idx="480">
                  <c:v>235.83100580304134</c:v>
                </c:pt>
                <c:pt idx="481">
                  <c:v>236.60520379522359</c:v>
                </c:pt>
                <c:pt idx="482">
                  <c:v>237.37940178740584</c:v>
                </c:pt>
                <c:pt idx="483">
                  <c:v>238.15359977958792</c:v>
                </c:pt>
                <c:pt idx="484">
                  <c:v>238.92779777177034</c:v>
                </c:pt>
                <c:pt idx="485">
                  <c:v>239.70199576395237</c:v>
                </c:pt>
                <c:pt idx="486">
                  <c:v>240.47619375613485</c:v>
                </c:pt>
                <c:pt idx="487">
                  <c:v>241.26020698086924</c:v>
                </c:pt>
                <c:pt idx="488">
                  <c:v>242.04422020560364</c:v>
                </c:pt>
                <c:pt idx="489">
                  <c:v>242.82823343033817</c:v>
                </c:pt>
                <c:pt idx="490">
                  <c:v>243.61224665507254</c:v>
                </c:pt>
                <c:pt idx="491">
                  <c:v>244.39625987980682</c:v>
                </c:pt>
                <c:pt idx="492">
                  <c:v>245.18027310454107</c:v>
                </c:pt>
                <c:pt idx="493">
                  <c:v>245.97406712241528</c:v>
                </c:pt>
                <c:pt idx="494">
                  <c:v>246.76786114028934</c:v>
                </c:pt>
                <c:pt idx="495">
                  <c:v>247.56165515816338</c:v>
                </c:pt>
                <c:pt idx="496">
                  <c:v>248.36526440858961</c:v>
                </c:pt>
                <c:pt idx="497">
                  <c:v>249.16887365901576</c:v>
                </c:pt>
                <c:pt idx="498">
                  <c:v>249.97248290944194</c:v>
                </c:pt>
                <c:pt idx="499">
                  <c:v>250.78589017271403</c:v>
                </c:pt>
                <c:pt idx="500">
                  <c:v>251.59929743598624</c:v>
                </c:pt>
                <c:pt idx="501">
                  <c:v>252.412704699258</c:v>
                </c:pt>
                <c:pt idx="502">
                  <c:v>253.22611196253041</c:v>
                </c:pt>
                <c:pt idx="503">
                  <c:v>254.0395192258022</c:v>
                </c:pt>
                <c:pt idx="504">
                  <c:v>254.8529264890748</c:v>
                </c:pt>
                <c:pt idx="505">
                  <c:v>255.66633375234662</c:v>
                </c:pt>
                <c:pt idx="506">
                  <c:v>256.47974101561874</c:v>
                </c:pt>
                <c:pt idx="507">
                  <c:v>257.29726378867986</c:v>
                </c:pt>
                <c:pt idx="508">
                  <c:v>258.12046906479844</c:v>
                </c:pt>
                <c:pt idx="509">
                  <c:v>258.94367434091635</c:v>
                </c:pt>
                <c:pt idx="510">
                  <c:v>259.76687961703425</c:v>
                </c:pt>
                <c:pt idx="511">
                  <c:v>260.59008489315232</c:v>
                </c:pt>
                <c:pt idx="512">
                  <c:v>261.41329016927023</c:v>
                </c:pt>
                <c:pt idx="513">
                  <c:v>262.23649544538796</c:v>
                </c:pt>
                <c:pt idx="514">
                  <c:v>263.05970072150632</c:v>
                </c:pt>
                <c:pt idx="515">
                  <c:v>263.88290599762411</c:v>
                </c:pt>
                <c:pt idx="516">
                  <c:v>264.70855647202688</c:v>
                </c:pt>
                <c:pt idx="517">
                  <c:v>265.54155976099088</c:v>
                </c:pt>
                <c:pt idx="518">
                  <c:v>266.37456304995521</c:v>
                </c:pt>
                <c:pt idx="519">
                  <c:v>267.20756633891887</c:v>
                </c:pt>
                <c:pt idx="520">
                  <c:v>268.04056962788275</c:v>
                </c:pt>
                <c:pt idx="521">
                  <c:v>268.87357291684668</c:v>
                </c:pt>
                <c:pt idx="522">
                  <c:v>269.70657620581028</c:v>
                </c:pt>
                <c:pt idx="523">
                  <c:v>270.53957949477416</c:v>
                </c:pt>
                <c:pt idx="524">
                  <c:v>271.37258278373866</c:v>
                </c:pt>
                <c:pt idx="525">
                  <c:v>272.21538408554807</c:v>
                </c:pt>
                <c:pt idx="526">
                  <c:v>273.05818538735787</c:v>
                </c:pt>
                <c:pt idx="527">
                  <c:v>273.90098668916772</c:v>
                </c:pt>
                <c:pt idx="528">
                  <c:v>274.74378799097724</c:v>
                </c:pt>
                <c:pt idx="529">
                  <c:v>275.58658929278704</c:v>
                </c:pt>
                <c:pt idx="530">
                  <c:v>276.42939059459695</c:v>
                </c:pt>
                <c:pt idx="531">
                  <c:v>277.27219189640687</c:v>
                </c:pt>
                <c:pt idx="532">
                  <c:v>278.11499319821672</c:v>
                </c:pt>
                <c:pt idx="533">
                  <c:v>278.95779450002647</c:v>
                </c:pt>
                <c:pt idx="534">
                  <c:v>279.80059580183632</c:v>
                </c:pt>
                <c:pt idx="535">
                  <c:v>280.64339710364635</c:v>
                </c:pt>
                <c:pt idx="536">
                  <c:v>281.49601363800758</c:v>
                </c:pt>
                <c:pt idx="537">
                  <c:v>282.35841096550934</c:v>
                </c:pt>
                <c:pt idx="538">
                  <c:v>283.2208255127174</c:v>
                </c:pt>
                <c:pt idx="539">
                  <c:v>284.08324005992534</c:v>
                </c:pt>
                <c:pt idx="540">
                  <c:v>284.94565460713306</c:v>
                </c:pt>
                <c:pt idx="541">
                  <c:v>285.80806915434113</c:v>
                </c:pt>
                <c:pt idx="542">
                  <c:v>286.67048370154896</c:v>
                </c:pt>
                <c:pt idx="543">
                  <c:v>287.53289824875657</c:v>
                </c:pt>
                <c:pt idx="544">
                  <c:v>288.40509358910396</c:v>
                </c:pt>
                <c:pt idx="545">
                  <c:v>289.27728892945186</c:v>
                </c:pt>
                <c:pt idx="546">
                  <c:v>290.14948426979942</c:v>
                </c:pt>
                <c:pt idx="547">
                  <c:v>291.02167961014658</c:v>
                </c:pt>
                <c:pt idx="548">
                  <c:v>291.8938749504938</c:v>
                </c:pt>
                <c:pt idx="549">
                  <c:v>292.77588552339392</c:v>
                </c:pt>
                <c:pt idx="550">
                  <c:v>293.65789609629331</c:v>
                </c:pt>
                <c:pt idx="551">
                  <c:v>294.53990666919293</c:v>
                </c:pt>
                <c:pt idx="552">
                  <c:v>295.42191724209181</c:v>
                </c:pt>
                <c:pt idx="553">
                  <c:v>296.30392781499216</c:v>
                </c:pt>
                <c:pt idx="554">
                  <c:v>297.18593838789167</c:v>
                </c:pt>
                <c:pt idx="555">
                  <c:v>298.0679489607914</c:v>
                </c:pt>
                <c:pt idx="556">
                  <c:v>298.94995953369101</c:v>
                </c:pt>
                <c:pt idx="557">
                  <c:v>299.83197010659063</c:v>
                </c:pt>
                <c:pt idx="558">
                  <c:v>300.71398067949031</c:v>
                </c:pt>
                <c:pt idx="559">
                  <c:v>301.59599125238947</c:v>
                </c:pt>
                <c:pt idx="560">
                  <c:v>302.47800182528914</c:v>
                </c:pt>
                <c:pt idx="561">
                  <c:v>303.36001239818899</c:v>
                </c:pt>
                <c:pt idx="562">
                  <c:v>304.24202297108866</c:v>
                </c:pt>
                <c:pt idx="563">
                  <c:v>305.12403354398833</c:v>
                </c:pt>
                <c:pt idx="564">
                  <c:v>306.00604411688795</c:v>
                </c:pt>
                <c:pt idx="565">
                  <c:v>306.88805468978757</c:v>
                </c:pt>
                <c:pt idx="566">
                  <c:v>307.77006526268684</c:v>
                </c:pt>
                <c:pt idx="567">
                  <c:v>308.65207583558703</c:v>
                </c:pt>
                <c:pt idx="568">
                  <c:v>309.54321285278905</c:v>
                </c:pt>
                <c:pt idx="569">
                  <c:v>310.43502143853448</c:v>
                </c:pt>
                <c:pt idx="570">
                  <c:v>311.32683002428024</c:v>
                </c:pt>
                <c:pt idx="571">
                  <c:v>312.21863861002589</c:v>
                </c:pt>
                <c:pt idx="572">
                  <c:v>313.11044719577183</c:v>
                </c:pt>
                <c:pt idx="573">
                  <c:v>314.00225578151696</c:v>
                </c:pt>
                <c:pt idx="574">
                  <c:v>314.8940643672625</c:v>
                </c:pt>
                <c:pt idx="575">
                  <c:v>315.78587295300804</c:v>
                </c:pt>
                <c:pt idx="576">
                  <c:v>316.67768153875409</c:v>
                </c:pt>
                <c:pt idx="577">
                  <c:v>317.5694901244994</c:v>
                </c:pt>
                <c:pt idx="578">
                  <c:v>318.46129871024436</c:v>
                </c:pt>
                <c:pt idx="579">
                  <c:v>319.35310729599013</c:v>
                </c:pt>
                <c:pt idx="580">
                  <c:v>320.24491588173572</c:v>
                </c:pt>
                <c:pt idx="581">
                  <c:v>321.13672446748103</c:v>
                </c:pt>
                <c:pt idx="582">
                  <c:v>322.02853305322657</c:v>
                </c:pt>
                <c:pt idx="583">
                  <c:v>322.9203416389721</c:v>
                </c:pt>
                <c:pt idx="584">
                  <c:v>323.81215022471787</c:v>
                </c:pt>
                <c:pt idx="585">
                  <c:v>324.7039588104634</c:v>
                </c:pt>
                <c:pt idx="586">
                  <c:v>325.59576739620894</c:v>
                </c:pt>
                <c:pt idx="587">
                  <c:v>326.49563480447074</c:v>
                </c:pt>
                <c:pt idx="588">
                  <c:v>327.3961910009819</c:v>
                </c:pt>
                <c:pt idx="589">
                  <c:v>328.29779759957364</c:v>
                </c:pt>
                <c:pt idx="590">
                  <c:v>329.19940419816527</c:v>
                </c:pt>
                <c:pt idx="591">
                  <c:v>330.10101079675667</c:v>
                </c:pt>
                <c:pt idx="592">
                  <c:v>331.00261739534807</c:v>
                </c:pt>
                <c:pt idx="593">
                  <c:v>331.9042239939393</c:v>
                </c:pt>
                <c:pt idx="594">
                  <c:v>332.8058305925307</c:v>
                </c:pt>
                <c:pt idx="595">
                  <c:v>333.70743719112204</c:v>
                </c:pt>
                <c:pt idx="596">
                  <c:v>334.60904378971384</c:v>
                </c:pt>
                <c:pt idx="597">
                  <c:v>335.51065038830484</c:v>
                </c:pt>
                <c:pt idx="598">
                  <c:v>336.41225698689624</c:v>
                </c:pt>
                <c:pt idx="599">
                  <c:v>337.3138635854877</c:v>
                </c:pt>
                <c:pt idx="600">
                  <c:v>338.21547018407904</c:v>
                </c:pt>
                <c:pt idx="601">
                  <c:v>339.11707678267015</c:v>
                </c:pt>
                <c:pt idx="602">
                  <c:v>340.01868338126201</c:v>
                </c:pt>
                <c:pt idx="603">
                  <c:v>340.92028997985335</c:v>
                </c:pt>
                <c:pt idx="604">
                  <c:v>341.83169459129033</c:v>
                </c:pt>
                <c:pt idx="605">
                  <c:v>342.74309920272765</c:v>
                </c:pt>
                <c:pt idx="606">
                  <c:v>343.65450381416548</c:v>
                </c:pt>
                <c:pt idx="607">
                  <c:v>344.56590842560229</c:v>
                </c:pt>
                <c:pt idx="608">
                  <c:v>345.47731303703955</c:v>
                </c:pt>
                <c:pt idx="609">
                  <c:v>346.38871764847676</c:v>
                </c:pt>
                <c:pt idx="610">
                  <c:v>347.30992027276062</c:v>
                </c:pt>
                <c:pt idx="611">
                  <c:v>348.23112289704363</c:v>
                </c:pt>
                <c:pt idx="612">
                  <c:v>349.15232552132716</c:v>
                </c:pt>
                <c:pt idx="613">
                  <c:v>350.07352814560988</c:v>
                </c:pt>
                <c:pt idx="614">
                  <c:v>350.99473076989329</c:v>
                </c:pt>
                <c:pt idx="615">
                  <c:v>351.91593339417659</c:v>
                </c:pt>
                <c:pt idx="616">
                  <c:v>352.84695125101194</c:v>
                </c:pt>
                <c:pt idx="617">
                  <c:v>353.7779691078473</c:v>
                </c:pt>
                <c:pt idx="618">
                  <c:v>354.70898696468237</c:v>
                </c:pt>
                <c:pt idx="619">
                  <c:v>355.64000482151823</c:v>
                </c:pt>
                <c:pt idx="620">
                  <c:v>356.57102267835336</c:v>
                </c:pt>
                <c:pt idx="621">
                  <c:v>357.51182132832838</c:v>
                </c:pt>
                <c:pt idx="622">
                  <c:v>358.45261997830329</c:v>
                </c:pt>
                <c:pt idx="623">
                  <c:v>359.39341862827814</c:v>
                </c:pt>
                <c:pt idx="624">
                  <c:v>360.33421727825322</c:v>
                </c:pt>
                <c:pt idx="625">
                  <c:v>361.27501592822813</c:v>
                </c:pt>
                <c:pt idx="626">
                  <c:v>362.21581457820321</c:v>
                </c:pt>
                <c:pt idx="627">
                  <c:v>363.16641124102415</c:v>
                </c:pt>
                <c:pt idx="628">
                  <c:v>364.11700790384538</c:v>
                </c:pt>
                <c:pt idx="629">
                  <c:v>365.06760456666632</c:v>
                </c:pt>
                <c:pt idx="630">
                  <c:v>366.01820122948726</c:v>
                </c:pt>
                <c:pt idx="631">
                  <c:v>366.9687978923082</c:v>
                </c:pt>
                <c:pt idx="632">
                  <c:v>367.91939455512892</c:v>
                </c:pt>
                <c:pt idx="633">
                  <c:v>368.86999121795031</c:v>
                </c:pt>
                <c:pt idx="634">
                  <c:v>369.83040311332354</c:v>
                </c:pt>
                <c:pt idx="635">
                  <c:v>370.79081500869597</c:v>
                </c:pt>
                <c:pt idx="636">
                  <c:v>371.75122690406926</c:v>
                </c:pt>
                <c:pt idx="637">
                  <c:v>372.72141959258158</c:v>
                </c:pt>
                <c:pt idx="638">
                  <c:v>373.69162950080096</c:v>
                </c:pt>
                <c:pt idx="639">
                  <c:v>374.66183940901993</c:v>
                </c:pt>
                <c:pt idx="640">
                  <c:v>375.63204931723891</c:v>
                </c:pt>
                <c:pt idx="641">
                  <c:v>376.60225922545811</c:v>
                </c:pt>
                <c:pt idx="642">
                  <c:v>377.58226714652267</c:v>
                </c:pt>
                <c:pt idx="643">
                  <c:v>378.56227506758734</c:v>
                </c:pt>
                <c:pt idx="644">
                  <c:v>379.5422829886524</c:v>
                </c:pt>
                <c:pt idx="645">
                  <c:v>380.5222909097173</c:v>
                </c:pt>
                <c:pt idx="646">
                  <c:v>381.50229883078208</c:v>
                </c:pt>
                <c:pt idx="647">
                  <c:v>382.48230675184669</c:v>
                </c:pt>
                <c:pt idx="648">
                  <c:v>383.46231467291165</c:v>
                </c:pt>
                <c:pt idx="649">
                  <c:v>384.44232259397671</c:v>
                </c:pt>
                <c:pt idx="650">
                  <c:v>385.42233051504144</c:v>
                </c:pt>
                <c:pt idx="651">
                  <c:v>386.40233843610605</c:v>
                </c:pt>
                <c:pt idx="652">
                  <c:v>387.38234635717089</c:v>
                </c:pt>
                <c:pt idx="653">
                  <c:v>388.36235427823567</c:v>
                </c:pt>
                <c:pt idx="654">
                  <c:v>389.34236219930131</c:v>
                </c:pt>
                <c:pt idx="655">
                  <c:v>390.32237012036592</c:v>
                </c:pt>
                <c:pt idx="656">
                  <c:v>391.30237804143025</c:v>
                </c:pt>
                <c:pt idx="657">
                  <c:v>392.28238596249497</c:v>
                </c:pt>
                <c:pt idx="658">
                  <c:v>393.26239388356032</c:v>
                </c:pt>
                <c:pt idx="659">
                  <c:v>394.24240180462522</c:v>
                </c:pt>
                <c:pt idx="660">
                  <c:v>395.22240972568954</c:v>
                </c:pt>
                <c:pt idx="661">
                  <c:v>396.20241764675467</c:v>
                </c:pt>
                <c:pt idx="662">
                  <c:v>397.18242556781951</c:v>
                </c:pt>
                <c:pt idx="663">
                  <c:v>398.16243348888429</c:v>
                </c:pt>
                <c:pt idx="664">
                  <c:v>399.14244140994947</c:v>
                </c:pt>
                <c:pt idx="665">
                  <c:v>400.12244933101402</c:v>
                </c:pt>
                <c:pt idx="666">
                  <c:v>401.10245725207869</c:v>
                </c:pt>
                <c:pt idx="667">
                  <c:v>402.08246517314393</c:v>
                </c:pt>
                <c:pt idx="668">
                  <c:v>403.06247309420871</c:v>
                </c:pt>
                <c:pt idx="669">
                  <c:v>404.04248101527338</c:v>
                </c:pt>
                <c:pt idx="670">
                  <c:v>405.03228694918386</c:v>
                </c:pt>
                <c:pt idx="671">
                  <c:v>406.0220928830949</c:v>
                </c:pt>
                <c:pt idx="672">
                  <c:v>407.01189881700566</c:v>
                </c:pt>
                <c:pt idx="673">
                  <c:v>408.00170475091625</c:v>
                </c:pt>
                <c:pt idx="674">
                  <c:v>408.99151068482695</c:v>
                </c:pt>
                <c:pt idx="675">
                  <c:v>409.98131661873759</c:v>
                </c:pt>
                <c:pt idx="676">
                  <c:v>410.97112255264835</c:v>
                </c:pt>
                <c:pt idx="677">
                  <c:v>411.96092848655923</c:v>
                </c:pt>
                <c:pt idx="678">
                  <c:v>412.95073442046998</c:v>
                </c:pt>
                <c:pt idx="679">
                  <c:v>413.95033836722661</c:v>
                </c:pt>
                <c:pt idx="680">
                  <c:v>414.94994231398385</c:v>
                </c:pt>
                <c:pt idx="681">
                  <c:v>415.94954626074031</c:v>
                </c:pt>
                <c:pt idx="682">
                  <c:v>416.94915020749693</c:v>
                </c:pt>
                <c:pt idx="683">
                  <c:v>417.94875415425361</c:v>
                </c:pt>
                <c:pt idx="684">
                  <c:v>418.94835810101029</c:v>
                </c:pt>
                <c:pt idx="685">
                  <c:v>419.94796204776702</c:v>
                </c:pt>
                <c:pt idx="686">
                  <c:v>420.9475659945237</c:v>
                </c:pt>
                <c:pt idx="687">
                  <c:v>421.94716994127975</c:v>
                </c:pt>
                <c:pt idx="688">
                  <c:v>422.94677388803694</c:v>
                </c:pt>
                <c:pt idx="689">
                  <c:v>423.95619306734557</c:v>
                </c:pt>
                <c:pt idx="690">
                  <c:v>424.96561224665425</c:v>
                </c:pt>
                <c:pt idx="691">
                  <c:v>425.97503142596327</c:v>
                </c:pt>
                <c:pt idx="692">
                  <c:v>426.99374924663687</c:v>
                </c:pt>
                <c:pt idx="693">
                  <c:v>428.01294921908584</c:v>
                </c:pt>
                <c:pt idx="694">
                  <c:v>429.03214919153424</c:v>
                </c:pt>
                <c:pt idx="695">
                  <c:v>430.05134916398265</c:v>
                </c:pt>
                <c:pt idx="696">
                  <c:v>431.08034714927692</c:v>
                </c:pt>
                <c:pt idx="697">
                  <c:v>432.10934513457187</c:v>
                </c:pt>
                <c:pt idx="698">
                  <c:v>433.13834311986614</c:v>
                </c:pt>
                <c:pt idx="699">
                  <c:v>434.16734110516057</c:v>
                </c:pt>
                <c:pt idx="700">
                  <c:v>435.19633909045444</c:v>
                </c:pt>
                <c:pt idx="701">
                  <c:v>436.22533707574894</c:v>
                </c:pt>
                <c:pt idx="702">
                  <c:v>437.25433506104343</c:v>
                </c:pt>
                <c:pt idx="703">
                  <c:v>438.29314827888942</c:v>
                </c:pt>
                <c:pt idx="704">
                  <c:v>439.33196149673648</c:v>
                </c:pt>
                <c:pt idx="705">
                  <c:v>440.37077471458269</c:v>
                </c:pt>
                <c:pt idx="706">
                  <c:v>441.40958793242925</c:v>
                </c:pt>
                <c:pt idx="707">
                  <c:v>442.44840115027569</c:v>
                </c:pt>
                <c:pt idx="708">
                  <c:v>443.48721436812195</c:v>
                </c:pt>
                <c:pt idx="709">
                  <c:v>444.5260275859689</c:v>
                </c:pt>
                <c:pt idx="710">
                  <c:v>445.56484080381591</c:v>
                </c:pt>
                <c:pt idx="711">
                  <c:v>446.60365402166201</c:v>
                </c:pt>
                <c:pt idx="712">
                  <c:v>447.64246723950885</c:v>
                </c:pt>
                <c:pt idx="713">
                  <c:v>448.68128045735489</c:v>
                </c:pt>
                <c:pt idx="714">
                  <c:v>449.72009367520133</c:v>
                </c:pt>
                <c:pt idx="715">
                  <c:v>450.76870490589369</c:v>
                </c:pt>
                <c:pt idx="716">
                  <c:v>451.81731613658621</c:v>
                </c:pt>
                <c:pt idx="717">
                  <c:v>452.86592736727863</c:v>
                </c:pt>
                <c:pt idx="718">
                  <c:v>453.91453859797076</c:v>
                </c:pt>
                <c:pt idx="719">
                  <c:v>454.96314982866329</c:v>
                </c:pt>
                <c:pt idx="720">
                  <c:v>456.01176105935588</c:v>
                </c:pt>
                <c:pt idx="721">
                  <c:v>457.06037229004835</c:v>
                </c:pt>
                <c:pt idx="722">
                  <c:v>458.10898352074094</c:v>
                </c:pt>
                <c:pt idx="723">
                  <c:v>459.15759475143312</c:v>
                </c:pt>
                <c:pt idx="724">
                  <c:v>460.2062059821252</c:v>
                </c:pt>
                <c:pt idx="725">
                  <c:v>461.25481721281795</c:v>
                </c:pt>
                <c:pt idx="726">
                  <c:v>462.31322645635635</c:v>
                </c:pt>
                <c:pt idx="727">
                  <c:v>463.37163569989451</c:v>
                </c:pt>
                <c:pt idx="728">
                  <c:v>464.43004494343256</c:v>
                </c:pt>
                <c:pt idx="729">
                  <c:v>465.48845418697084</c:v>
                </c:pt>
                <c:pt idx="730">
                  <c:v>466.54686343050935</c:v>
                </c:pt>
                <c:pt idx="731">
                  <c:v>467.60527267404791</c:v>
                </c:pt>
                <c:pt idx="732">
                  <c:v>468.6636819175859</c:v>
                </c:pt>
                <c:pt idx="733">
                  <c:v>469.72209116112413</c:v>
                </c:pt>
                <c:pt idx="734">
                  <c:v>470.7902984175081</c:v>
                </c:pt>
                <c:pt idx="735">
                  <c:v>471.85850567389258</c:v>
                </c:pt>
                <c:pt idx="736">
                  <c:v>472.92671293027621</c:v>
                </c:pt>
                <c:pt idx="737">
                  <c:v>473.99492018666098</c:v>
                </c:pt>
                <c:pt idx="738">
                  <c:v>475.0729254558911</c:v>
                </c:pt>
                <c:pt idx="739">
                  <c:v>476.15093072512138</c:v>
                </c:pt>
                <c:pt idx="740">
                  <c:v>477.22893599435133</c:v>
                </c:pt>
                <c:pt idx="741">
                  <c:v>478.30694126358145</c:v>
                </c:pt>
                <c:pt idx="742">
                  <c:v>479.38494653281185</c:v>
                </c:pt>
                <c:pt idx="743">
                  <c:v>480.46295180204174</c:v>
                </c:pt>
                <c:pt idx="744">
                  <c:v>481.54095707127169</c:v>
                </c:pt>
                <c:pt idx="745">
                  <c:v>482.61896234050192</c:v>
                </c:pt>
                <c:pt idx="746">
                  <c:v>483.69696760973227</c:v>
                </c:pt>
                <c:pt idx="747">
                  <c:v>484.78477089180802</c:v>
                </c:pt>
                <c:pt idx="748">
                  <c:v>485.87686188073604</c:v>
                </c:pt>
                <c:pt idx="749">
                  <c:v>486.97446317565772</c:v>
                </c:pt>
                <c:pt idx="750">
                  <c:v>488.07206447057933</c:v>
                </c:pt>
                <c:pt idx="751">
                  <c:v>489.16966576550175</c:v>
                </c:pt>
                <c:pt idx="752">
                  <c:v>490.26726706042336</c:v>
                </c:pt>
                <c:pt idx="753">
                  <c:v>491.36486835534566</c:v>
                </c:pt>
                <c:pt idx="754">
                  <c:v>492.47228488281928</c:v>
                </c:pt>
                <c:pt idx="755">
                  <c:v>493.57970141029324</c:v>
                </c:pt>
                <c:pt idx="756">
                  <c:v>494.68711793776725</c:v>
                </c:pt>
                <c:pt idx="757">
                  <c:v>495.7945344652411</c:v>
                </c:pt>
                <c:pt idx="758">
                  <c:v>496.90195099271529</c:v>
                </c:pt>
                <c:pt idx="759">
                  <c:v>498.00936752018924</c:v>
                </c:pt>
                <c:pt idx="760">
                  <c:v>499.11678404766326</c:v>
                </c:pt>
                <c:pt idx="761">
                  <c:v>500.22420057513739</c:v>
                </c:pt>
                <c:pt idx="762">
                  <c:v>501.33161710261129</c:v>
                </c:pt>
                <c:pt idx="763">
                  <c:v>502.44883164293134</c:v>
                </c:pt>
                <c:pt idx="764">
                  <c:v>503.5660461832515</c:v>
                </c:pt>
                <c:pt idx="765">
                  <c:v>504.68326072357132</c:v>
                </c:pt>
                <c:pt idx="766">
                  <c:v>505.80047526389131</c:v>
                </c:pt>
                <c:pt idx="767">
                  <c:v>506.91768980421108</c:v>
                </c:pt>
                <c:pt idx="768">
                  <c:v>508.04468513767091</c:v>
                </c:pt>
                <c:pt idx="769">
                  <c:v>509.17168047113034</c:v>
                </c:pt>
                <c:pt idx="770">
                  <c:v>510.29867580458961</c:v>
                </c:pt>
                <c:pt idx="771">
                  <c:v>511.42567113804949</c:v>
                </c:pt>
                <c:pt idx="772">
                  <c:v>512.56248170406127</c:v>
                </c:pt>
                <c:pt idx="773">
                  <c:v>513.69929227007356</c:v>
                </c:pt>
                <c:pt idx="774">
                  <c:v>514.83610283608448</c:v>
                </c:pt>
                <c:pt idx="775">
                  <c:v>515.97291340209642</c:v>
                </c:pt>
                <c:pt idx="776">
                  <c:v>517.10972396810882</c:v>
                </c:pt>
                <c:pt idx="777">
                  <c:v>518.24653453412031</c:v>
                </c:pt>
                <c:pt idx="778">
                  <c:v>519.38334510013203</c:v>
                </c:pt>
                <c:pt idx="779">
                  <c:v>520.52792175365346</c:v>
                </c:pt>
                <c:pt idx="780">
                  <c:v>521.67453033251206</c:v>
                </c:pt>
                <c:pt idx="781">
                  <c:v>522.8211389113693</c:v>
                </c:pt>
                <c:pt idx="782">
                  <c:v>523.96774749022654</c:v>
                </c:pt>
                <c:pt idx="783">
                  <c:v>525.11435606908515</c:v>
                </c:pt>
                <c:pt idx="784">
                  <c:v>526.2609646479425</c:v>
                </c:pt>
                <c:pt idx="785">
                  <c:v>527.40757322680054</c:v>
                </c:pt>
                <c:pt idx="786">
                  <c:v>528.55418180565778</c:v>
                </c:pt>
                <c:pt idx="787">
                  <c:v>529.70079038451559</c:v>
                </c:pt>
                <c:pt idx="788">
                  <c:v>530.84739896337317</c:v>
                </c:pt>
                <c:pt idx="789">
                  <c:v>531.99693489229026</c:v>
                </c:pt>
                <c:pt idx="790">
                  <c:v>533.15334148399347</c:v>
                </c:pt>
                <c:pt idx="791">
                  <c:v>534.30974807569794</c:v>
                </c:pt>
                <c:pt idx="792">
                  <c:v>535.46615466740047</c:v>
                </c:pt>
                <c:pt idx="793">
                  <c:v>536.63235927195035</c:v>
                </c:pt>
                <c:pt idx="794">
                  <c:v>537.79856387650022</c:v>
                </c:pt>
                <c:pt idx="795">
                  <c:v>538.96476848104862</c:v>
                </c:pt>
                <c:pt idx="796">
                  <c:v>540.13097308559838</c:v>
                </c:pt>
                <c:pt idx="797">
                  <c:v>541.29717769014803</c:v>
                </c:pt>
                <c:pt idx="798">
                  <c:v>542.46338229469791</c:v>
                </c:pt>
                <c:pt idx="799">
                  <c:v>543.62958689924687</c:v>
                </c:pt>
                <c:pt idx="800">
                  <c:v>544.79579150379686</c:v>
                </c:pt>
                <c:pt idx="801">
                  <c:v>545.96199610834549</c:v>
                </c:pt>
                <c:pt idx="802">
                  <c:v>547.12820071289514</c:v>
                </c:pt>
                <c:pt idx="803">
                  <c:v>548.29440531744501</c:v>
                </c:pt>
                <c:pt idx="804">
                  <c:v>549.46062714169955</c:v>
                </c:pt>
                <c:pt idx="805">
                  <c:v>550.6366297590954</c:v>
                </c:pt>
                <c:pt idx="806">
                  <c:v>551.81263237649102</c:v>
                </c:pt>
                <c:pt idx="807">
                  <c:v>552.98863499388654</c:v>
                </c:pt>
                <c:pt idx="808">
                  <c:v>554.16463761128182</c:v>
                </c:pt>
                <c:pt idx="809">
                  <c:v>555.34064022867767</c:v>
                </c:pt>
                <c:pt idx="810">
                  <c:v>556.51664284607261</c:v>
                </c:pt>
                <c:pt idx="811">
                  <c:v>557.6926454634679</c:v>
                </c:pt>
                <c:pt idx="812">
                  <c:v>558.87846331341541</c:v>
                </c:pt>
                <c:pt idx="813">
                  <c:v>560.06428116336292</c:v>
                </c:pt>
                <c:pt idx="814">
                  <c:v>561.25009901331043</c:v>
                </c:pt>
                <c:pt idx="815">
                  <c:v>562.4359168632576</c:v>
                </c:pt>
                <c:pt idx="816">
                  <c:v>563.62173471320557</c:v>
                </c:pt>
                <c:pt idx="817">
                  <c:v>564.80755256315308</c:v>
                </c:pt>
                <c:pt idx="818">
                  <c:v>565.99337041310105</c:v>
                </c:pt>
                <c:pt idx="819">
                  <c:v>567.18898627589476</c:v>
                </c:pt>
                <c:pt idx="820">
                  <c:v>568.38460213868791</c:v>
                </c:pt>
                <c:pt idx="821">
                  <c:v>569.58021800148049</c:v>
                </c:pt>
                <c:pt idx="822">
                  <c:v>570.77583386427455</c:v>
                </c:pt>
                <c:pt idx="823">
                  <c:v>571.97144972706803</c:v>
                </c:pt>
                <c:pt idx="824">
                  <c:v>573.16706558986039</c:v>
                </c:pt>
                <c:pt idx="825">
                  <c:v>574.36268145265376</c:v>
                </c:pt>
                <c:pt idx="826">
                  <c:v>575.55829731544748</c:v>
                </c:pt>
                <c:pt idx="827">
                  <c:v>576.75391317824142</c:v>
                </c:pt>
                <c:pt idx="828">
                  <c:v>577.94952904103388</c:v>
                </c:pt>
                <c:pt idx="829">
                  <c:v>579.14514490382771</c:v>
                </c:pt>
                <c:pt idx="830">
                  <c:v>580.34076076662154</c:v>
                </c:pt>
                <c:pt idx="831">
                  <c:v>581.53637662941458</c:v>
                </c:pt>
                <c:pt idx="832">
                  <c:v>582.73199249220738</c:v>
                </c:pt>
                <c:pt idx="833">
                  <c:v>583.93738914814094</c:v>
                </c:pt>
                <c:pt idx="834">
                  <c:v>585.14278580407358</c:v>
                </c:pt>
                <c:pt idx="835">
                  <c:v>586.34818246000714</c:v>
                </c:pt>
                <c:pt idx="836">
                  <c:v>587.55357911593978</c:v>
                </c:pt>
                <c:pt idx="837">
                  <c:v>588.75897577187379</c:v>
                </c:pt>
                <c:pt idx="838">
                  <c:v>589.96437242780655</c:v>
                </c:pt>
                <c:pt idx="839">
                  <c:v>591.16976908373897</c:v>
                </c:pt>
                <c:pt idx="840">
                  <c:v>592.37516573967264</c:v>
                </c:pt>
                <c:pt idx="841">
                  <c:v>593.59037762815865</c:v>
                </c:pt>
                <c:pt idx="842">
                  <c:v>594.80558951664352</c:v>
                </c:pt>
                <c:pt idx="843">
                  <c:v>596.02080140512828</c:v>
                </c:pt>
                <c:pt idx="844">
                  <c:v>597.23601329361338</c:v>
                </c:pt>
                <c:pt idx="845">
                  <c:v>598.45122518209757</c:v>
                </c:pt>
                <c:pt idx="846">
                  <c:v>599.66643707058392</c:v>
                </c:pt>
                <c:pt idx="847">
                  <c:v>600.88164895906914</c:v>
                </c:pt>
                <c:pt idx="848">
                  <c:v>602.09686084755435</c:v>
                </c:pt>
                <c:pt idx="849">
                  <c:v>603.31207273603957</c:v>
                </c:pt>
                <c:pt idx="850">
                  <c:v>604.52750848070502</c:v>
                </c:pt>
                <c:pt idx="851">
                  <c:v>605.75251838203644</c:v>
                </c:pt>
                <c:pt idx="852">
                  <c:v>606.97752828336797</c:v>
                </c:pt>
                <c:pt idx="853">
                  <c:v>608.2025381846986</c:v>
                </c:pt>
                <c:pt idx="854">
                  <c:v>609.42754808602967</c:v>
                </c:pt>
                <c:pt idx="855">
                  <c:v>610.65255798736121</c:v>
                </c:pt>
                <c:pt idx="856">
                  <c:v>611.87756788869228</c:v>
                </c:pt>
                <c:pt idx="857">
                  <c:v>613.11237580286922</c:v>
                </c:pt>
                <c:pt idx="858">
                  <c:v>614.34718371704616</c:v>
                </c:pt>
                <c:pt idx="859">
                  <c:v>615.5819916312231</c:v>
                </c:pt>
                <c:pt idx="860">
                  <c:v>616.81679954539993</c:v>
                </c:pt>
                <c:pt idx="861">
                  <c:v>618.05160745957699</c:v>
                </c:pt>
                <c:pt idx="862">
                  <c:v>619.28641537375393</c:v>
                </c:pt>
                <c:pt idx="863">
                  <c:v>620.52122328793018</c:v>
                </c:pt>
                <c:pt idx="864">
                  <c:v>621.76582921495333</c:v>
                </c:pt>
                <c:pt idx="865">
                  <c:v>623.0104351419767</c:v>
                </c:pt>
                <c:pt idx="866">
                  <c:v>624.25504106899962</c:v>
                </c:pt>
                <c:pt idx="867">
                  <c:v>625.49964699602253</c:v>
                </c:pt>
                <c:pt idx="868">
                  <c:v>626.74425292304545</c:v>
                </c:pt>
                <c:pt idx="869">
                  <c:v>627.9888588500686</c:v>
                </c:pt>
                <c:pt idx="870">
                  <c:v>629.24326278993669</c:v>
                </c:pt>
                <c:pt idx="871">
                  <c:v>630.49766672980547</c:v>
                </c:pt>
                <c:pt idx="872">
                  <c:v>631.75207066967516</c:v>
                </c:pt>
                <c:pt idx="873">
                  <c:v>633.0064746095436</c:v>
                </c:pt>
                <c:pt idx="874">
                  <c:v>634.26137792089355</c:v>
                </c:pt>
                <c:pt idx="875">
                  <c:v>635.52559709331331</c:v>
                </c:pt>
                <c:pt idx="876">
                  <c:v>636.78981626573523</c:v>
                </c:pt>
                <c:pt idx="877">
                  <c:v>638.05403543815612</c:v>
                </c:pt>
                <c:pt idx="878">
                  <c:v>639.31825461057656</c:v>
                </c:pt>
                <c:pt idx="879">
                  <c:v>640.59225457613786</c:v>
                </c:pt>
                <c:pt idx="880">
                  <c:v>641.8662545416978</c:v>
                </c:pt>
                <c:pt idx="881">
                  <c:v>643.14025450725842</c:v>
                </c:pt>
                <c:pt idx="882">
                  <c:v>644.41425447281858</c:v>
                </c:pt>
                <c:pt idx="883">
                  <c:v>645.69805245122552</c:v>
                </c:pt>
                <c:pt idx="884">
                  <c:v>646.98185042963246</c:v>
                </c:pt>
                <c:pt idx="885">
                  <c:v>648.26564840803849</c:v>
                </c:pt>
                <c:pt idx="886">
                  <c:v>649.54944638644497</c:v>
                </c:pt>
                <c:pt idx="887">
                  <c:v>650.83324436485145</c:v>
                </c:pt>
                <c:pt idx="888">
                  <c:v>652.11704234325794</c:v>
                </c:pt>
                <c:pt idx="889">
                  <c:v>653.40084032166453</c:v>
                </c:pt>
                <c:pt idx="890">
                  <c:v>654.68463830007136</c:v>
                </c:pt>
                <c:pt idx="891">
                  <c:v>655.9782515110295</c:v>
                </c:pt>
                <c:pt idx="892">
                  <c:v>657.27186472198809</c:v>
                </c:pt>
                <c:pt idx="893">
                  <c:v>658.56547793294669</c:v>
                </c:pt>
                <c:pt idx="894">
                  <c:v>659.85909114390472</c:v>
                </c:pt>
                <c:pt idx="895">
                  <c:v>661.15270435486389</c:v>
                </c:pt>
                <c:pt idx="896">
                  <c:v>662.4463175658226</c:v>
                </c:pt>
                <c:pt idx="897">
                  <c:v>663.73993077678176</c:v>
                </c:pt>
                <c:pt idx="898">
                  <c:v>665.04334200058565</c:v>
                </c:pt>
                <c:pt idx="899">
                  <c:v>666.34675322439023</c:v>
                </c:pt>
                <c:pt idx="900">
                  <c:v>667.6501644481948</c:v>
                </c:pt>
                <c:pt idx="901">
                  <c:v>668.9535756719996</c:v>
                </c:pt>
                <c:pt idx="902">
                  <c:v>670.25698689580327</c:v>
                </c:pt>
                <c:pt idx="903">
                  <c:v>671.56039811960841</c:v>
                </c:pt>
                <c:pt idx="904">
                  <c:v>672.86380934341298</c:v>
                </c:pt>
                <c:pt idx="905">
                  <c:v>674.1698724019775</c:v>
                </c:pt>
                <c:pt idx="906">
                  <c:v>675.48308163862862</c:v>
                </c:pt>
                <c:pt idx="907">
                  <c:v>676.79629087527792</c:v>
                </c:pt>
                <c:pt idx="908">
                  <c:v>678.11929812477399</c:v>
                </c:pt>
                <c:pt idx="909">
                  <c:v>679.4423053742704</c:v>
                </c:pt>
                <c:pt idx="910">
                  <c:v>680.76531262376704</c:v>
                </c:pt>
                <c:pt idx="911">
                  <c:v>682.08831987326334</c:v>
                </c:pt>
                <c:pt idx="912">
                  <c:v>683.41132712275908</c:v>
                </c:pt>
                <c:pt idx="913">
                  <c:v>684.74413238510192</c:v>
                </c:pt>
                <c:pt idx="914">
                  <c:v>686.07693764744454</c:v>
                </c:pt>
                <c:pt idx="915">
                  <c:v>687.40974290978704</c:v>
                </c:pt>
                <c:pt idx="916">
                  <c:v>688.74254817212841</c:v>
                </c:pt>
                <c:pt idx="917">
                  <c:v>690.07535343447103</c:v>
                </c:pt>
                <c:pt idx="918">
                  <c:v>691.41797392936553</c:v>
                </c:pt>
                <c:pt idx="919">
                  <c:v>692.76059442425947</c:v>
                </c:pt>
                <c:pt idx="920">
                  <c:v>694.10321491915454</c:v>
                </c:pt>
                <c:pt idx="921">
                  <c:v>695.44583541404847</c:v>
                </c:pt>
                <c:pt idx="922">
                  <c:v>696.78845590894355</c:v>
                </c:pt>
                <c:pt idx="923">
                  <c:v>698.1310764038376</c:v>
                </c:pt>
                <c:pt idx="924">
                  <c:v>699.48347769187194</c:v>
                </c:pt>
                <c:pt idx="925">
                  <c:v>700.8358789799056</c:v>
                </c:pt>
                <c:pt idx="926">
                  <c:v>702.18828026793994</c:v>
                </c:pt>
                <c:pt idx="927">
                  <c:v>703.54068155597338</c:v>
                </c:pt>
                <c:pt idx="928">
                  <c:v>704.89308284400761</c:v>
                </c:pt>
                <c:pt idx="929">
                  <c:v>706.2454841320415</c:v>
                </c:pt>
                <c:pt idx="930">
                  <c:v>707.5978854200755</c:v>
                </c:pt>
                <c:pt idx="931">
                  <c:v>708.9601019406615</c:v>
                </c:pt>
                <c:pt idx="932">
                  <c:v>710.32231846124739</c:v>
                </c:pt>
                <c:pt idx="933">
                  <c:v>711.68453498183374</c:v>
                </c:pt>
                <c:pt idx="934">
                  <c:v>713.0467515024194</c:v>
                </c:pt>
                <c:pt idx="935">
                  <c:v>714.41663079227862</c:v>
                </c:pt>
                <c:pt idx="936">
                  <c:v>715.78864532571151</c:v>
                </c:pt>
                <c:pt idx="937">
                  <c:v>717.16065985914338</c:v>
                </c:pt>
                <c:pt idx="938">
                  <c:v>718.53267439257547</c:v>
                </c:pt>
                <c:pt idx="939">
                  <c:v>719.90468892600802</c:v>
                </c:pt>
                <c:pt idx="940">
                  <c:v>721.27670345944011</c:v>
                </c:pt>
                <c:pt idx="941">
                  <c:v>722.64871799287175</c:v>
                </c:pt>
                <c:pt idx="942">
                  <c:v>724.02073252630464</c:v>
                </c:pt>
                <c:pt idx="943">
                  <c:v>725.39274705973594</c:v>
                </c:pt>
                <c:pt idx="944">
                  <c:v>726.76476159316803</c:v>
                </c:pt>
                <c:pt idx="945">
                  <c:v>728.13677612660069</c:v>
                </c:pt>
                <c:pt idx="946">
                  <c:v>729.50879066003313</c:v>
                </c:pt>
                <c:pt idx="947">
                  <c:v>730.89058598660392</c:v>
                </c:pt>
                <c:pt idx="948">
                  <c:v>732.27238131317631</c:v>
                </c:pt>
                <c:pt idx="949">
                  <c:v>733.65417663974779</c:v>
                </c:pt>
                <c:pt idx="950">
                  <c:v>735.03597196631972</c:v>
                </c:pt>
                <c:pt idx="951">
                  <c:v>736.4177672928904</c:v>
                </c:pt>
                <c:pt idx="952">
                  <c:v>737.7995626194629</c:v>
                </c:pt>
                <c:pt idx="953">
                  <c:v>739.18135794603472</c:v>
                </c:pt>
                <c:pt idx="954">
                  <c:v>740.57296850515809</c:v>
                </c:pt>
                <c:pt idx="955">
                  <c:v>741.96457906428179</c:v>
                </c:pt>
                <c:pt idx="956">
                  <c:v>743.35618962340504</c:v>
                </c:pt>
                <c:pt idx="957">
                  <c:v>744.74780018252898</c:v>
                </c:pt>
                <c:pt idx="958">
                  <c:v>746.13941074165325</c:v>
                </c:pt>
                <c:pt idx="959">
                  <c:v>747.53102130077707</c:v>
                </c:pt>
                <c:pt idx="960">
                  <c:v>748.92841768119479</c:v>
                </c:pt>
                <c:pt idx="961">
                  <c:v>750.32982625316458</c:v>
                </c:pt>
                <c:pt idx="962">
                  <c:v>751.73123482513438</c:v>
                </c:pt>
                <c:pt idx="963">
                  <c:v>753.13264339710418</c:v>
                </c:pt>
                <c:pt idx="964">
                  <c:v>754.53405196907443</c:v>
                </c:pt>
                <c:pt idx="965">
                  <c:v>755.93546054104377</c:v>
                </c:pt>
                <c:pt idx="966">
                  <c:v>757.33686911301277</c:v>
                </c:pt>
                <c:pt idx="967">
                  <c:v>758.73827768498336</c:v>
                </c:pt>
                <c:pt idx="968">
                  <c:v>760.13968625695315</c:v>
                </c:pt>
                <c:pt idx="969">
                  <c:v>761.5410948289225</c:v>
                </c:pt>
                <c:pt idx="970">
                  <c:v>762.94930518485387</c:v>
                </c:pt>
                <c:pt idx="971">
                  <c:v>764.36051176966998</c:v>
                </c:pt>
                <c:pt idx="972">
                  <c:v>765.77171835448564</c:v>
                </c:pt>
                <c:pt idx="973">
                  <c:v>767.18292493930153</c:v>
                </c:pt>
                <c:pt idx="974">
                  <c:v>768.59413152411776</c:v>
                </c:pt>
                <c:pt idx="975">
                  <c:v>770.00533810893262</c:v>
                </c:pt>
                <c:pt idx="976">
                  <c:v>771.41654469374771</c:v>
                </c:pt>
                <c:pt idx="977">
                  <c:v>772.82775127856394</c:v>
                </c:pt>
                <c:pt idx="978">
                  <c:v>774.24875587622603</c:v>
                </c:pt>
                <c:pt idx="979">
                  <c:v>775.66976047388744</c:v>
                </c:pt>
                <c:pt idx="980">
                  <c:v>777.0907650715485</c:v>
                </c:pt>
                <c:pt idx="981">
                  <c:v>778.51176966921003</c:v>
                </c:pt>
                <c:pt idx="982">
                  <c:v>779.93277426687234</c:v>
                </c:pt>
                <c:pt idx="983">
                  <c:v>781.35377886453307</c:v>
                </c:pt>
                <c:pt idx="984">
                  <c:v>782.77478346219561</c:v>
                </c:pt>
                <c:pt idx="985">
                  <c:v>784.19578805985702</c:v>
                </c:pt>
                <c:pt idx="986">
                  <c:v>785.62659067036361</c:v>
                </c:pt>
                <c:pt idx="987">
                  <c:v>787.05739328087111</c:v>
                </c:pt>
                <c:pt idx="988">
                  <c:v>788.48819589137838</c:v>
                </c:pt>
                <c:pt idx="989">
                  <c:v>789.91899850188656</c:v>
                </c:pt>
                <c:pt idx="990">
                  <c:v>791.34980111239349</c:v>
                </c:pt>
                <c:pt idx="991">
                  <c:v>792.78060372290111</c:v>
                </c:pt>
                <c:pt idx="992">
                  <c:v>794.21140633340849</c:v>
                </c:pt>
                <c:pt idx="993">
                  <c:v>795.64220894391565</c:v>
                </c:pt>
                <c:pt idx="994">
                  <c:v>797.08282678697549</c:v>
                </c:pt>
                <c:pt idx="995">
                  <c:v>798.52344463003578</c:v>
                </c:pt>
                <c:pt idx="996">
                  <c:v>799.96406247309449</c:v>
                </c:pt>
                <c:pt idx="997">
                  <c:v>801.40468031615455</c:v>
                </c:pt>
                <c:pt idx="998">
                  <c:v>802.84529815921337</c:v>
                </c:pt>
                <c:pt idx="999">
                  <c:v>804.28591600227378</c:v>
                </c:pt>
                <c:pt idx="1000">
                  <c:v>805.72653384533339</c:v>
                </c:pt>
                <c:pt idx="1001">
                  <c:v>807.16715168839289</c:v>
                </c:pt>
                <c:pt idx="1002">
                  <c:v>808.61756754429848</c:v>
                </c:pt>
                <c:pt idx="1003">
                  <c:v>810.06798340020327</c:v>
                </c:pt>
                <c:pt idx="1004">
                  <c:v>811.51839925611034</c:v>
                </c:pt>
                <c:pt idx="1005">
                  <c:v>812.97859590515463</c:v>
                </c:pt>
                <c:pt idx="1006">
                  <c:v>814.43879255420029</c:v>
                </c:pt>
                <c:pt idx="1007">
                  <c:v>815.89898920324504</c:v>
                </c:pt>
                <c:pt idx="1008">
                  <c:v>817.35918585228978</c:v>
                </c:pt>
                <c:pt idx="1009">
                  <c:v>818.82919773388744</c:v>
                </c:pt>
                <c:pt idx="1010">
                  <c:v>820.29920961548487</c:v>
                </c:pt>
                <c:pt idx="1011">
                  <c:v>821.76922149708219</c:v>
                </c:pt>
                <c:pt idx="1012">
                  <c:v>823.23923337867996</c:v>
                </c:pt>
                <c:pt idx="1013">
                  <c:v>824.70924526027738</c:v>
                </c:pt>
                <c:pt idx="1014">
                  <c:v>826.17925714187413</c:v>
                </c:pt>
                <c:pt idx="1015">
                  <c:v>827.64926902347099</c:v>
                </c:pt>
                <c:pt idx="1016">
                  <c:v>829.11928090506876</c:v>
                </c:pt>
                <c:pt idx="1017">
                  <c:v>830.59909079951194</c:v>
                </c:pt>
                <c:pt idx="1018">
                  <c:v>832.07890069395512</c:v>
                </c:pt>
                <c:pt idx="1019">
                  <c:v>833.55871058839853</c:v>
                </c:pt>
                <c:pt idx="1020">
                  <c:v>835.03852048284148</c:v>
                </c:pt>
                <c:pt idx="1021">
                  <c:v>836.51833037728557</c:v>
                </c:pt>
                <c:pt idx="1022">
                  <c:v>837.99814027172829</c:v>
                </c:pt>
                <c:pt idx="1023">
                  <c:v>839.4877653987229</c:v>
                </c:pt>
                <c:pt idx="1024">
                  <c:v>840.97739052571842</c:v>
                </c:pt>
                <c:pt idx="1025">
                  <c:v>842.46701565271314</c:v>
                </c:pt>
                <c:pt idx="1026">
                  <c:v>843.95664077970855</c:v>
                </c:pt>
                <c:pt idx="1027">
                  <c:v>845.44626590670384</c:v>
                </c:pt>
                <c:pt idx="1028">
                  <c:v>846.93589103369959</c:v>
                </c:pt>
                <c:pt idx="1029">
                  <c:v>848.42551616069488</c:v>
                </c:pt>
                <c:pt idx="1030">
                  <c:v>849.91514128769052</c:v>
                </c:pt>
                <c:pt idx="1031">
                  <c:v>851.41454720782554</c:v>
                </c:pt>
                <c:pt idx="1032">
                  <c:v>852.91395312796021</c:v>
                </c:pt>
                <c:pt idx="1033">
                  <c:v>854.42315706094109</c:v>
                </c:pt>
                <c:pt idx="1034">
                  <c:v>855.93236099392129</c:v>
                </c:pt>
                <c:pt idx="1035">
                  <c:v>857.44156492690286</c:v>
                </c:pt>
                <c:pt idx="1036">
                  <c:v>858.96058409243517</c:v>
                </c:pt>
                <c:pt idx="1037">
                  <c:v>860.47960325796885</c:v>
                </c:pt>
                <c:pt idx="1038">
                  <c:v>861.99862242350139</c:v>
                </c:pt>
                <c:pt idx="1039">
                  <c:v>863.51764158903438</c:v>
                </c:pt>
                <c:pt idx="1040">
                  <c:v>865.03666075456749</c:v>
                </c:pt>
                <c:pt idx="1041">
                  <c:v>866.55567992010083</c:v>
                </c:pt>
                <c:pt idx="1042">
                  <c:v>868.07469908563348</c:v>
                </c:pt>
                <c:pt idx="1043">
                  <c:v>869.59371825116784</c:v>
                </c:pt>
                <c:pt idx="1044">
                  <c:v>871.12251820983943</c:v>
                </c:pt>
                <c:pt idx="1045">
                  <c:v>872.6513181685126</c:v>
                </c:pt>
                <c:pt idx="1046">
                  <c:v>874.18011812718544</c:v>
                </c:pt>
                <c:pt idx="1047">
                  <c:v>875.7089180858577</c:v>
                </c:pt>
                <c:pt idx="1048">
                  <c:v>877.23771804453042</c:v>
                </c:pt>
                <c:pt idx="1049">
                  <c:v>878.76651800320258</c:v>
                </c:pt>
                <c:pt idx="1050">
                  <c:v>880.29531796187666</c:v>
                </c:pt>
                <c:pt idx="1051">
                  <c:v>881.82411792054847</c:v>
                </c:pt>
                <c:pt idx="1052">
                  <c:v>883.35291787922085</c:v>
                </c:pt>
                <c:pt idx="1053">
                  <c:v>884.88173505760085</c:v>
                </c:pt>
                <c:pt idx="1054">
                  <c:v>886.41449554870655</c:v>
                </c:pt>
                <c:pt idx="1055">
                  <c:v>887.94834088130449</c:v>
                </c:pt>
                <c:pt idx="1056">
                  <c:v>889.48695607252978</c:v>
                </c:pt>
                <c:pt idx="1057">
                  <c:v>891.02557126375461</c:v>
                </c:pt>
                <c:pt idx="1058">
                  <c:v>892.56418645497899</c:v>
                </c:pt>
                <c:pt idx="1059">
                  <c:v>894.10280164620451</c:v>
                </c:pt>
                <c:pt idx="1060">
                  <c:v>895.64141683742866</c:v>
                </c:pt>
                <c:pt idx="1061">
                  <c:v>897.18983004150039</c:v>
                </c:pt>
                <c:pt idx="1062">
                  <c:v>898.73824324557052</c:v>
                </c:pt>
                <c:pt idx="1063">
                  <c:v>900.28665644964155</c:v>
                </c:pt>
                <c:pt idx="1064">
                  <c:v>901.83506965371146</c:v>
                </c:pt>
                <c:pt idx="1065">
                  <c:v>903.39328087062859</c:v>
                </c:pt>
                <c:pt idx="1066">
                  <c:v>904.95149208754526</c:v>
                </c:pt>
                <c:pt idx="1067">
                  <c:v>906.50970330446194</c:v>
                </c:pt>
                <c:pt idx="1068">
                  <c:v>908.06791452137838</c:v>
                </c:pt>
                <c:pt idx="1069">
                  <c:v>909.63592375114115</c:v>
                </c:pt>
                <c:pt idx="1070">
                  <c:v>911.20393298090369</c:v>
                </c:pt>
                <c:pt idx="1071">
                  <c:v>912.77194221066713</c:v>
                </c:pt>
                <c:pt idx="1072">
                  <c:v>914.33995144042819</c:v>
                </c:pt>
                <c:pt idx="1073">
                  <c:v>915.90796067019153</c:v>
                </c:pt>
                <c:pt idx="1074">
                  <c:v>917.4857679127997</c:v>
                </c:pt>
                <c:pt idx="1075">
                  <c:v>919.06357515540799</c:v>
                </c:pt>
                <c:pt idx="1076">
                  <c:v>920.6413823980165</c:v>
                </c:pt>
                <c:pt idx="1077">
                  <c:v>922.21918964062536</c:v>
                </c:pt>
                <c:pt idx="1078">
                  <c:v>923.79699688323296</c:v>
                </c:pt>
                <c:pt idx="1079">
                  <c:v>925.37480412584171</c:v>
                </c:pt>
                <c:pt idx="1080">
                  <c:v>926.95261136844965</c:v>
                </c:pt>
                <c:pt idx="1081">
                  <c:v>928.53041861105839</c:v>
                </c:pt>
                <c:pt idx="1082">
                  <c:v>930.118023866513</c:v>
                </c:pt>
                <c:pt idx="1083">
                  <c:v>931.70562912196726</c:v>
                </c:pt>
                <c:pt idx="1084">
                  <c:v>933.29323437742232</c:v>
                </c:pt>
                <c:pt idx="1085">
                  <c:v>934.89065486542756</c:v>
                </c:pt>
                <c:pt idx="1086">
                  <c:v>936.48807535343462</c:v>
                </c:pt>
                <c:pt idx="1087">
                  <c:v>938.09527663458073</c:v>
                </c:pt>
                <c:pt idx="1088">
                  <c:v>939.71229314827906</c:v>
                </c:pt>
                <c:pt idx="1089">
                  <c:v>941.3293096619775</c:v>
                </c:pt>
                <c:pt idx="1090">
                  <c:v>942.94632617567549</c:v>
                </c:pt>
                <c:pt idx="1091">
                  <c:v>944.57314070221992</c:v>
                </c:pt>
                <c:pt idx="1092">
                  <c:v>946.19995522876457</c:v>
                </c:pt>
                <c:pt idx="1093">
                  <c:v>947.82676975530796</c:v>
                </c:pt>
                <c:pt idx="1094">
                  <c:v>949.46338229469859</c:v>
                </c:pt>
                <c:pt idx="1095">
                  <c:v>951.09999483408842</c:v>
                </c:pt>
                <c:pt idx="1096">
                  <c:v>952.73660737347848</c:v>
                </c:pt>
                <c:pt idx="1097">
                  <c:v>954.37471802731113</c:v>
                </c:pt>
                <c:pt idx="1098">
                  <c:v>956.02112857954671</c:v>
                </c:pt>
                <c:pt idx="1099">
                  <c:v>957.66753913178241</c:v>
                </c:pt>
                <c:pt idx="1100">
                  <c:v>959.31394968401821</c:v>
                </c:pt>
                <c:pt idx="1101">
                  <c:v>960.96036023625481</c:v>
                </c:pt>
                <c:pt idx="1102">
                  <c:v>962.60971535825695</c:v>
                </c:pt>
                <c:pt idx="1103">
                  <c:v>964.26592392333828</c:v>
                </c:pt>
                <c:pt idx="1104">
                  <c:v>965.92213248841949</c:v>
                </c:pt>
                <c:pt idx="1105">
                  <c:v>967.57834105350275</c:v>
                </c:pt>
                <c:pt idx="1106">
                  <c:v>969.23454961858442</c:v>
                </c:pt>
                <c:pt idx="1107">
                  <c:v>970.90057341621809</c:v>
                </c:pt>
                <c:pt idx="1108">
                  <c:v>972.56659721385199</c:v>
                </c:pt>
                <c:pt idx="1109">
                  <c:v>974.23262101148555</c:v>
                </c:pt>
                <c:pt idx="1110">
                  <c:v>975.9084256022594</c:v>
                </c:pt>
                <c:pt idx="1111">
                  <c:v>977.59402820587934</c:v>
                </c:pt>
                <c:pt idx="1112">
                  <c:v>979.27963080949894</c:v>
                </c:pt>
                <c:pt idx="1113">
                  <c:v>980.96523341311797</c:v>
                </c:pt>
                <c:pt idx="1114">
                  <c:v>982.65083601673814</c:v>
                </c:pt>
                <c:pt idx="1115">
                  <c:v>984.33643862035774</c:v>
                </c:pt>
                <c:pt idx="1116">
                  <c:v>986.02204122397734</c:v>
                </c:pt>
                <c:pt idx="1117">
                  <c:v>987.70764382759694</c:v>
                </c:pt>
                <c:pt idx="1118">
                  <c:v>989.39324643121643</c:v>
                </c:pt>
                <c:pt idx="1119">
                  <c:v>991.07884903483671</c:v>
                </c:pt>
                <c:pt idx="1120">
                  <c:v>992.77426687100785</c:v>
                </c:pt>
                <c:pt idx="1121">
                  <c:v>994.46968470717957</c:v>
                </c:pt>
                <c:pt idx="1122">
                  <c:v>996.16510254335151</c:v>
                </c:pt>
                <c:pt idx="1123">
                  <c:v>997.86052037952288</c:v>
                </c:pt>
                <c:pt idx="1124">
                  <c:v>999.56573622854103</c:v>
                </c:pt>
                <c:pt idx="1125">
                  <c:v>1001.2709520775587</c:v>
                </c:pt>
                <c:pt idx="1126">
                  <c:v>1002.9761679265757</c:v>
                </c:pt>
                <c:pt idx="1127">
                  <c:v>1004.6813837755935</c:v>
                </c:pt>
                <c:pt idx="1128">
                  <c:v>1006.3865996246109</c:v>
                </c:pt>
                <c:pt idx="1129">
                  <c:v>1008.0918154736285</c:v>
                </c:pt>
                <c:pt idx="1130">
                  <c:v>1009.7970313226466</c:v>
                </c:pt>
                <c:pt idx="1131">
                  <c:v>1011.5120279648029</c:v>
                </c:pt>
                <c:pt idx="1132">
                  <c:v>1013.2270246069604</c:v>
                </c:pt>
                <c:pt idx="1133">
                  <c:v>1014.9518364816701</c:v>
                </c:pt>
                <c:pt idx="1134">
                  <c:v>1016.6766483563799</c:v>
                </c:pt>
                <c:pt idx="1135">
                  <c:v>1018.4014602310889</c:v>
                </c:pt>
                <c:pt idx="1136">
                  <c:v>1020.1262721057979</c:v>
                </c:pt>
                <c:pt idx="1137">
                  <c:v>1021.8608819933534</c:v>
                </c:pt>
                <c:pt idx="1138">
                  <c:v>1023.5954918809083</c:v>
                </c:pt>
                <c:pt idx="1139">
                  <c:v>1025.3301017684641</c:v>
                </c:pt>
                <c:pt idx="1140">
                  <c:v>1027.0745268885707</c:v>
                </c:pt>
                <c:pt idx="1141">
                  <c:v>1028.8189520086801</c:v>
                </c:pt>
                <c:pt idx="1142">
                  <c:v>1030.5633771287867</c:v>
                </c:pt>
                <c:pt idx="1143">
                  <c:v>1032.3078022488942</c:v>
                </c:pt>
                <c:pt idx="1144">
                  <c:v>1034.0620081621414</c:v>
                </c:pt>
                <c:pt idx="1145">
                  <c:v>1035.8162140753877</c:v>
                </c:pt>
                <c:pt idx="1146">
                  <c:v>1037.5704199886359</c:v>
                </c:pt>
                <c:pt idx="1147">
                  <c:v>1039.3246259018829</c:v>
                </c:pt>
                <c:pt idx="1148">
                  <c:v>1041.0788318151299</c:v>
                </c:pt>
                <c:pt idx="1149">
                  <c:v>1042.8330377283776</c:v>
                </c:pt>
                <c:pt idx="1150">
                  <c:v>1044.587243641625</c:v>
                </c:pt>
                <c:pt idx="1151">
                  <c:v>1046.3512475677178</c:v>
                </c:pt>
                <c:pt idx="1152">
                  <c:v>1048.115251493811</c:v>
                </c:pt>
                <c:pt idx="1153">
                  <c:v>1049.8792554199038</c:v>
                </c:pt>
                <c:pt idx="1154">
                  <c:v>1051.6432593459958</c:v>
                </c:pt>
                <c:pt idx="1155">
                  <c:v>1053.4072632720906</c:v>
                </c:pt>
                <c:pt idx="1156">
                  <c:v>1055.1712671981827</c:v>
                </c:pt>
                <c:pt idx="1157">
                  <c:v>1056.9450863568279</c:v>
                </c:pt>
                <c:pt idx="1158">
                  <c:v>1058.7189055154729</c:v>
                </c:pt>
                <c:pt idx="1159">
                  <c:v>1060.4927246741179</c:v>
                </c:pt>
                <c:pt idx="1160">
                  <c:v>1062.2763418456093</c:v>
                </c:pt>
                <c:pt idx="1161">
                  <c:v>1064.0599590171003</c:v>
                </c:pt>
                <c:pt idx="1162">
                  <c:v>1065.8435761885912</c:v>
                </c:pt>
                <c:pt idx="1163">
                  <c:v>1067.6369913729282</c:v>
                </c:pt>
                <c:pt idx="1164">
                  <c:v>1069.4304065572649</c:v>
                </c:pt>
                <c:pt idx="1165">
                  <c:v>1071.2238217416029</c:v>
                </c:pt>
                <c:pt idx="1166">
                  <c:v>1073.017236925939</c:v>
                </c:pt>
                <c:pt idx="1167">
                  <c:v>1074.8106521102761</c:v>
                </c:pt>
                <c:pt idx="1168">
                  <c:v>1076.6040672946128</c:v>
                </c:pt>
                <c:pt idx="1169">
                  <c:v>1078.4072804917967</c:v>
                </c:pt>
                <c:pt idx="1170">
                  <c:v>1080.2104936889787</c:v>
                </c:pt>
                <c:pt idx="1171">
                  <c:v>1082.0234876793002</c:v>
                </c:pt>
                <c:pt idx="1172">
                  <c:v>1083.8364988893291</c:v>
                </c:pt>
                <c:pt idx="1173">
                  <c:v>1085.6495100993577</c:v>
                </c:pt>
                <c:pt idx="1174">
                  <c:v>1087.4625213093873</c:v>
                </c:pt>
                <c:pt idx="1175">
                  <c:v>1089.275532519415</c:v>
                </c:pt>
                <c:pt idx="1176">
                  <c:v>1091.098341742291</c:v>
                </c:pt>
                <c:pt idx="1177">
                  <c:v>1092.9211509651661</c:v>
                </c:pt>
                <c:pt idx="1178">
                  <c:v>1094.7439601880401</c:v>
                </c:pt>
                <c:pt idx="1179">
                  <c:v>1096.5667694109154</c:v>
                </c:pt>
                <c:pt idx="1180">
                  <c:v>1098.3895786337891</c:v>
                </c:pt>
                <c:pt idx="1181">
                  <c:v>1100.2319838823555</c:v>
                </c:pt>
                <c:pt idx="1182">
                  <c:v>1102.074389130921</c:v>
                </c:pt>
                <c:pt idx="1183">
                  <c:v>1103.9167943794882</c:v>
                </c:pt>
                <c:pt idx="1184">
                  <c:v>1105.7591996280551</c:v>
                </c:pt>
                <c:pt idx="1185">
                  <c:v>1107.6016048766201</c:v>
                </c:pt>
                <c:pt idx="1186">
                  <c:v>1109.4440101251873</c:v>
                </c:pt>
                <c:pt idx="1187">
                  <c:v>1111.296230606305</c:v>
                </c:pt>
                <c:pt idx="1188">
                  <c:v>1113.1484510874245</c:v>
                </c:pt>
                <c:pt idx="1189">
                  <c:v>1115.0104523616831</c:v>
                </c:pt>
                <c:pt idx="1190">
                  <c:v>1116.8724536359402</c:v>
                </c:pt>
                <c:pt idx="1191">
                  <c:v>1118.7344549101995</c:v>
                </c:pt>
                <c:pt idx="1192">
                  <c:v>1120.596456184458</c:v>
                </c:pt>
                <c:pt idx="1193">
                  <c:v>1122.4584574587161</c:v>
                </c:pt>
                <c:pt idx="1194">
                  <c:v>1124.3302739655264</c:v>
                </c:pt>
                <c:pt idx="1195">
                  <c:v>1126.2020904723358</c:v>
                </c:pt>
                <c:pt idx="1196">
                  <c:v>1128.0739069791462</c:v>
                </c:pt>
                <c:pt idx="1197">
                  <c:v>1129.9457234859588</c:v>
                </c:pt>
                <c:pt idx="1198">
                  <c:v>1131.8181254627807</c:v>
                </c:pt>
                <c:pt idx="1199">
                  <c:v>1133.6997399824359</c:v>
                </c:pt>
                <c:pt idx="1200">
                  <c:v>1135.5813545020922</c:v>
                </c:pt>
                <c:pt idx="1201">
                  <c:v>1137.4727670345951</c:v>
                </c:pt>
                <c:pt idx="1202">
                  <c:v>1139.3641795670958</c:v>
                </c:pt>
                <c:pt idx="1203">
                  <c:v>1141.2751881252916</c:v>
                </c:pt>
                <c:pt idx="1204">
                  <c:v>1143.1861966834847</c:v>
                </c:pt>
                <c:pt idx="1205">
                  <c:v>1145.1070204742309</c:v>
                </c:pt>
                <c:pt idx="1206">
                  <c:v>1147.0278442649762</c:v>
                </c:pt>
                <c:pt idx="1207">
                  <c:v>1148.9486680557243</c:v>
                </c:pt>
                <c:pt idx="1208">
                  <c:v>1150.8694918464696</c:v>
                </c:pt>
                <c:pt idx="1209">
                  <c:v>1152.7903156372158</c:v>
                </c:pt>
                <c:pt idx="1210">
                  <c:v>1154.7111394279621</c:v>
                </c:pt>
                <c:pt idx="1211">
                  <c:v>1156.6319632187078</c:v>
                </c:pt>
                <c:pt idx="1212">
                  <c:v>1158.5527870094545</c:v>
                </c:pt>
                <c:pt idx="1213">
                  <c:v>1160.4834088130449</c:v>
                </c:pt>
                <c:pt idx="1214">
                  <c:v>1162.4140306166378</c:v>
                </c:pt>
                <c:pt idx="1215">
                  <c:v>1164.3446524202311</c:v>
                </c:pt>
                <c:pt idx="1216">
                  <c:v>1166.2752742238224</c:v>
                </c:pt>
                <c:pt idx="1217">
                  <c:v>1168.2156768205552</c:v>
                </c:pt>
                <c:pt idx="1218">
                  <c:v>1170.1658946498378</c:v>
                </c:pt>
                <c:pt idx="1219">
                  <c:v>1172.116112479122</c:v>
                </c:pt>
                <c:pt idx="1220">
                  <c:v>1174.0761283212516</c:v>
                </c:pt>
                <c:pt idx="1221">
                  <c:v>1176.0361441633809</c:v>
                </c:pt>
                <c:pt idx="1222">
                  <c:v>1177.996160005511</c:v>
                </c:pt>
                <c:pt idx="1223">
                  <c:v>1179.9561758476411</c:v>
                </c:pt>
                <c:pt idx="1224">
                  <c:v>1181.9161916897717</c:v>
                </c:pt>
                <c:pt idx="1225">
                  <c:v>1183.8762075318998</c:v>
                </c:pt>
                <c:pt idx="1226">
                  <c:v>1185.8460041671701</c:v>
                </c:pt>
                <c:pt idx="1227">
                  <c:v>1187.8256160349908</c:v>
                </c:pt>
                <c:pt idx="1228">
                  <c:v>1189.8052279028127</c:v>
                </c:pt>
                <c:pt idx="1229">
                  <c:v>1191.7848397706343</c:v>
                </c:pt>
                <c:pt idx="1230">
                  <c:v>1193.7742496513004</c:v>
                </c:pt>
                <c:pt idx="1231">
                  <c:v>1195.7734747645209</c:v>
                </c:pt>
                <c:pt idx="1232">
                  <c:v>1197.7726998777409</c:v>
                </c:pt>
                <c:pt idx="1233">
                  <c:v>1199.7719249909599</c:v>
                </c:pt>
                <c:pt idx="1234">
                  <c:v>1201.780930897319</c:v>
                </c:pt>
                <c:pt idx="1235">
                  <c:v>1203.7899368036792</c:v>
                </c:pt>
                <c:pt idx="1236">
                  <c:v>1205.7989427100379</c:v>
                </c:pt>
                <c:pt idx="1237">
                  <c:v>1207.8177466292436</c:v>
                </c:pt>
                <c:pt idx="1238">
                  <c:v>1209.8365505484487</c:v>
                </c:pt>
                <c:pt idx="1239">
                  <c:v>1211.8651697002069</c:v>
                </c:pt>
                <c:pt idx="1240">
                  <c:v>1213.9035868648091</c:v>
                </c:pt>
                <c:pt idx="1241">
                  <c:v>1215.9420040294112</c:v>
                </c:pt>
                <c:pt idx="1242">
                  <c:v>1217.9804211940152</c:v>
                </c:pt>
                <c:pt idx="1243">
                  <c:v>1220.0188383586178</c:v>
                </c:pt>
                <c:pt idx="1244">
                  <c:v>1222.0572555232213</c:v>
                </c:pt>
                <c:pt idx="1245">
                  <c:v>1224.0956726878251</c:v>
                </c:pt>
                <c:pt idx="1246">
                  <c:v>1226.1438878652734</c:v>
                </c:pt>
                <c:pt idx="1247">
                  <c:v>1228.1921030427225</c:v>
                </c:pt>
                <c:pt idx="1248">
                  <c:v>1230.2403182201708</c:v>
                </c:pt>
                <c:pt idx="1249">
                  <c:v>1232.2885333976205</c:v>
                </c:pt>
                <c:pt idx="1250">
                  <c:v>1234.3367485750696</c:v>
                </c:pt>
                <c:pt idx="1251">
                  <c:v>1236.394761765365</c:v>
                </c:pt>
                <c:pt idx="1252">
                  <c:v>1238.4527749556601</c:v>
                </c:pt>
                <c:pt idx="1253">
                  <c:v>1240.5107881459551</c:v>
                </c:pt>
                <c:pt idx="1254">
                  <c:v>1242.5688013362501</c:v>
                </c:pt>
                <c:pt idx="1255">
                  <c:v>1244.6268145265446</c:v>
                </c:pt>
                <c:pt idx="1256">
                  <c:v>1246.6848277168388</c:v>
                </c:pt>
                <c:pt idx="1257">
                  <c:v>1248.7505553355265</c:v>
                </c:pt>
                <c:pt idx="1258">
                  <c:v>1250.8183665386664</c:v>
                </c:pt>
                <c:pt idx="1259">
                  <c:v>1252.8959929743598</c:v>
                </c:pt>
                <c:pt idx="1260">
                  <c:v>1254.9736194100533</c:v>
                </c:pt>
                <c:pt idx="1261">
                  <c:v>1257.0512458457458</c:v>
                </c:pt>
                <c:pt idx="1262">
                  <c:v>1259.1288722814393</c:v>
                </c:pt>
                <c:pt idx="1263">
                  <c:v>1261.2162795102729</c:v>
                </c:pt>
                <c:pt idx="1264">
                  <c:v>1263.3036867391047</c:v>
                </c:pt>
                <c:pt idx="1265">
                  <c:v>1265.3910939679374</c:v>
                </c:pt>
                <c:pt idx="1266">
                  <c:v>1267.4785011967715</c:v>
                </c:pt>
                <c:pt idx="1267">
                  <c:v>1269.5659084256031</c:v>
                </c:pt>
                <c:pt idx="1268">
                  <c:v>1271.6533156544344</c:v>
                </c:pt>
                <c:pt idx="1269">
                  <c:v>1273.750520896114</c:v>
                </c:pt>
                <c:pt idx="1270">
                  <c:v>1275.8477261377925</c:v>
                </c:pt>
                <c:pt idx="1271">
                  <c:v>1277.9449313794701</c:v>
                </c:pt>
                <c:pt idx="1272">
                  <c:v>1280.0421366211494</c:v>
                </c:pt>
                <c:pt idx="1273">
                  <c:v>1282.1491570953799</c:v>
                </c:pt>
                <c:pt idx="1274">
                  <c:v>1284.2561775696111</c:v>
                </c:pt>
                <c:pt idx="1275">
                  <c:v>1286.3631980438402</c:v>
                </c:pt>
                <c:pt idx="1276">
                  <c:v>1288.4702185180711</c:v>
                </c:pt>
                <c:pt idx="1277">
                  <c:v>1290.577238992302</c:v>
                </c:pt>
                <c:pt idx="1278">
                  <c:v>1292.6842594665336</c:v>
                </c:pt>
                <c:pt idx="1279">
                  <c:v>1294.8010779536103</c:v>
                </c:pt>
                <c:pt idx="1280">
                  <c:v>1296.9276944535331</c:v>
                </c:pt>
                <c:pt idx="1281">
                  <c:v>1299.054310953454</c:v>
                </c:pt>
                <c:pt idx="1282">
                  <c:v>1301.1809274533766</c:v>
                </c:pt>
                <c:pt idx="1283">
                  <c:v>1303.3075439533</c:v>
                </c:pt>
                <c:pt idx="1284">
                  <c:v>1305.4341604532231</c:v>
                </c:pt>
                <c:pt idx="1285">
                  <c:v>1307.5608458319698</c:v>
                </c:pt>
                <c:pt idx="1286">
                  <c:v>1309.6972603447382</c:v>
                </c:pt>
                <c:pt idx="1287">
                  <c:v>1311.8336748575055</c:v>
                </c:pt>
                <c:pt idx="1288">
                  <c:v>1313.9700893702759</c:v>
                </c:pt>
                <c:pt idx="1289">
                  <c:v>1316.1065038830443</c:v>
                </c:pt>
                <c:pt idx="1290">
                  <c:v>1318.252716408658</c:v>
                </c:pt>
                <c:pt idx="1291">
                  <c:v>1320.3989289342712</c:v>
                </c:pt>
                <c:pt idx="1292">
                  <c:v>1322.5451414598858</c:v>
                </c:pt>
                <c:pt idx="1293">
                  <c:v>1324.6913539855009</c:v>
                </c:pt>
                <c:pt idx="1294">
                  <c:v>1326.8375665111153</c:v>
                </c:pt>
                <c:pt idx="1295">
                  <c:v>1328.9935770495761</c:v>
                </c:pt>
                <c:pt idx="1296">
                  <c:v>1331.1495875880355</c:v>
                </c:pt>
                <c:pt idx="1297">
                  <c:v>1333.3055981264961</c:v>
                </c:pt>
                <c:pt idx="1298">
                  <c:v>1335.4616086649557</c:v>
                </c:pt>
                <c:pt idx="1299">
                  <c:v>1337.6274172162609</c:v>
                </c:pt>
                <c:pt idx="1300">
                  <c:v>1339.7932257675679</c:v>
                </c:pt>
                <c:pt idx="1301">
                  <c:v>1341.9786475642729</c:v>
                </c:pt>
                <c:pt idx="1302">
                  <c:v>1344.1738501541158</c:v>
                </c:pt>
                <c:pt idx="1303">
                  <c:v>1346.3690527439601</c:v>
                </c:pt>
                <c:pt idx="1304">
                  <c:v>1348.5740705663547</c:v>
                </c:pt>
                <c:pt idx="1305">
                  <c:v>1350.7790883887517</c:v>
                </c:pt>
                <c:pt idx="1306">
                  <c:v>1352.9841062111468</c:v>
                </c:pt>
                <c:pt idx="1307">
                  <c:v>1355.1989220463886</c:v>
                </c:pt>
                <c:pt idx="1308">
                  <c:v>1357.4137378816313</c:v>
                </c:pt>
                <c:pt idx="1309">
                  <c:v>1359.6383517297199</c:v>
                </c:pt>
                <c:pt idx="1310">
                  <c:v>1361.8629655778057</c:v>
                </c:pt>
                <c:pt idx="1311">
                  <c:v>1364.0875794258957</c:v>
                </c:pt>
                <c:pt idx="1312">
                  <c:v>1366.3121932739814</c:v>
                </c:pt>
                <c:pt idx="1313">
                  <c:v>1368.546605134916</c:v>
                </c:pt>
                <c:pt idx="1314">
                  <c:v>1370.7810169958498</c:v>
                </c:pt>
                <c:pt idx="1315">
                  <c:v>1373.0252268696293</c:v>
                </c:pt>
                <c:pt idx="1316">
                  <c:v>1375.279251975961</c:v>
                </c:pt>
                <c:pt idx="1317">
                  <c:v>1377.5332770822931</c:v>
                </c:pt>
                <c:pt idx="1318">
                  <c:v>1379.7873021886251</c:v>
                </c:pt>
                <c:pt idx="1319">
                  <c:v>1382.041327294955</c:v>
                </c:pt>
                <c:pt idx="1320">
                  <c:v>1384.2953524012889</c:v>
                </c:pt>
                <c:pt idx="1321">
                  <c:v>1386.5591755204655</c:v>
                </c:pt>
                <c:pt idx="1322">
                  <c:v>1388.8229986396423</c:v>
                </c:pt>
                <c:pt idx="1323">
                  <c:v>1391.0868217588209</c:v>
                </c:pt>
                <c:pt idx="1324">
                  <c:v>1393.3506448779972</c:v>
                </c:pt>
                <c:pt idx="1325">
                  <c:v>1395.6242487903144</c:v>
                </c:pt>
                <c:pt idx="1326">
                  <c:v>1397.8978527026331</c:v>
                </c:pt>
                <c:pt idx="1327">
                  <c:v>1400.1812718475014</c:v>
                </c:pt>
                <c:pt idx="1328">
                  <c:v>1402.4646909923708</c:v>
                </c:pt>
                <c:pt idx="1329">
                  <c:v>1404.7481101372412</c:v>
                </c:pt>
                <c:pt idx="1330">
                  <c:v>1407.0413272949552</c:v>
                </c:pt>
                <c:pt idx="1331">
                  <c:v>1409.3443424655168</c:v>
                </c:pt>
                <c:pt idx="1332">
                  <c:v>1411.6473576360788</c:v>
                </c:pt>
                <c:pt idx="1333">
                  <c:v>1413.95037280664</c:v>
                </c:pt>
                <c:pt idx="1334">
                  <c:v>1416.2533879772009</c:v>
                </c:pt>
                <c:pt idx="1335">
                  <c:v>1418.5564031477631</c:v>
                </c:pt>
                <c:pt idx="1336">
                  <c:v>1420.8692163311694</c:v>
                </c:pt>
                <c:pt idx="1337">
                  <c:v>1423.1820295145749</c:v>
                </c:pt>
                <c:pt idx="1338">
                  <c:v>1425.4948426979824</c:v>
                </c:pt>
                <c:pt idx="1339">
                  <c:v>1427.8174538942367</c:v>
                </c:pt>
                <c:pt idx="1340">
                  <c:v>1430.1498803230418</c:v>
                </c:pt>
                <c:pt idx="1341">
                  <c:v>1432.4920875449866</c:v>
                </c:pt>
                <c:pt idx="1342">
                  <c:v>1434.8440927797774</c:v>
                </c:pt>
                <c:pt idx="1343">
                  <c:v>1437.1960980145673</c:v>
                </c:pt>
                <c:pt idx="1344">
                  <c:v>1439.548103249359</c:v>
                </c:pt>
                <c:pt idx="1345">
                  <c:v>1441.9001084841509</c:v>
                </c:pt>
                <c:pt idx="1346">
                  <c:v>1444.2619289514926</c:v>
                </c:pt>
                <c:pt idx="1347">
                  <c:v>1446.6237494188342</c:v>
                </c:pt>
                <c:pt idx="1348">
                  <c:v>1448.98556988618</c:v>
                </c:pt>
                <c:pt idx="1349">
                  <c:v>1451.357188366366</c:v>
                </c:pt>
                <c:pt idx="1350">
                  <c:v>1453.7288068465557</c:v>
                </c:pt>
                <c:pt idx="1351">
                  <c:v>1456.1004253267445</c:v>
                </c:pt>
                <c:pt idx="1352">
                  <c:v>1458.481841819779</c:v>
                </c:pt>
                <c:pt idx="1353">
                  <c:v>1460.8632583128121</c:v>
                </c:pt>
                <c:pt idx="1354">
                  <c:v>1463.2446748058478</c:v>
                </c:pt>
                <c:pt idx="1355">
                  <c:v>1465.6358893117285</c:v>
                </c:pt>
                <c:pt idx="1356">
                  <c:v>1468.036901830455</c:v>
                </c:pt>
                <c:pt idx="1357">
                  <c:v>1470.4379143491815</c:v>
                </c:pt>
                <c:pt idx="1358">
                  <c:v>1472.8406832779428</c:v>
                </c:pt>
                <c:pt idx="1359">
                  <c:v>1475.2612918223608</c:v>
                </c:pt>
                <c:pt idx="1360">
                  <c:v>1477.6819003667799</c:v>
                </c:pt>
                <c:pt idx="1361">
                  <c:v>1480.1123241437504</c:v>
                </c:pt>
                <c:pt idx="1362">
                  <c:v>1482.5525459335659</c:v>
                </c:pt>
                <c:pt idx="1363">
                  <c:v>1484.9927677233836</c:v>
                </c:pt>
                <c:pt idx="1364">
                  <c:v>1487.4427703063386</c:v>
                </c:pt>
                <c:pt idx="1365">
                  <c:v>1489.8927728892945</c:v>
                </c:pt>
                <c:pt idx="1366">
                  <c:v>1492.3427754722511</c:v>
                </c:pt>
                <c:pt idx="1367">
                  <c:v>1494.7927780552059</c:v>
                </c:pt>
                <c:pt idx="1368">
                  <c:v>1497.2451569576231</c:v>
                </c:pt>
                <c:pt idx="1369">
                  <c:v>1499.7049747731303</c:v>
                </c:pt>
                <c:pt idx="1370">
                  <c:v>1502.1647925886375</c:v>
                </c:pt>
                <c:pt idx="1371">
                  <c:v>1504.6344084169905</c:v>
                </c:pt>
                <c:pt idx="1372">
                  <c:v>1507.1040242453446</c:v>
                </c:pt>
                <c:pt idx="1373">
                  <c:v>1509.5834380865447</c:v>
                </c:pt>
                <c:pt idx="1374">
                  <c:v>1512.0628519277461</c:v>
                </c:pt>
                <c:pt idx="1375">
                  <c:v>1514.542265768946</c:v>
                </c:pt>
                <c:pt idx="1376">
                  <c:v>1517.0216796101461</c:v>
                </c:pt>
                <c:pt idx="1377">
                  <c:v>1519.5108914641924</c:v>
                </c:pt>
                <c:pt idx="1378">
                  <c:v>1522.0001033182373</c:v>
                </c:pt>
                <c:pt idx="1379">
                  <c:v>1524.4893151722831</c:v>
                </c:pt>
                <c:pt idx="1380">
                  <c:v>1526.9785270263289</c:v>
                </c:pt>
                <c:pt idx="1381">
                  <c:v>1529.4775368932205</c:v>
                </c:pt>
                <c:pt idx="1382">
                  <c:v>1531.9863619926655</c:v>
                </c:pt>
                <c:pt idx="1383">
                  <c:v>1534.5003185645649</c:v>
                </c:pt>
                <c:pt idx="1384">
                  <c:v>1537.0163759406273</c:v>
                </c:pt>
                <c:pt idx="1385">
                  <c:v>1539.5349990529153</c:v>
                </c:pt>
                <c:pt idx="1386">
                  <c:v>1542.053622165206</c:v>
                </c:pt>
                <c:pt idx="1387">
                  <c:v>1544.5722452774944</c:v>
                </c:pt>
                <c:pt idx="1388">
                  <c:v>1547.1006491829251</c:v>
                </c:pt>
                <c:pt idx="1389">
                  <c:v>1549.6388683209066</c:v>
                </c:pt>
                <c:pt idx="1390">
                  <c:v>1552.186885471735</c:v>
                </c:pt>
                <c:pt idx="1391">
                  <c:v>1554.7445800974638</c:v>
                </c:pt>
                <c:pt idx="1392">
                  <c:v>1557.3024124808428</c:v>
                </c:pt>
                <c:pt idx="1393">
                  <c:v>1559.8602448642228</c:v>
                </c:pt>
                <c:pt idx="1394">
                  <c:v>1562.4260327518814</c:v>
                </c:pt>
                <c:pt idx="1395">
                  <c:v>1564.9936459284006</c:v>
                </c:pt>
                <c:pt idx="1396">
                  <c:v>1567.5612591049201</c:v>
                </c:pt>
                <c:pt idx="1397">
                  <c:v>1570.128872281439</c:v>
                </c:pt>
                <c:pt idx="1398">
                  <c:v>1572.6964854579578</c:v>
                </c:pt>
                <c:pt idx="1399">
                  <c:v>1575.2738966473228</c:v>
                </c:pt>
                <c:pt idx="1400">
                  <c:v>1577.8513078366877</c:v>
                </c:pt>
                <c:pt idx="1401">
                  <c:v>1580.4385342586058</c:v>
                </c:pt>
                <c:pt idx="1402">
                  <c:v>1583.0355414736639</c:v>
                </c:pt>
                <c:pt idx="1403">
                  <c:v>1585.6325486887197</c:v>
                </c:pt>
                <c:pt idx="1404">
                  <c:v>1588.2491519294683</c:v>
                </c:pt>
                <c:pt idx="1405">
                  <c:v>1590.8657723899232</c:v>
                </c:pt>
                <c:pt idx="1406">
                  <c:v>1593.482392850377</c:v>
                </c:pt>
                <c:pt idx="1407">
                  <c:v>1596.0990133108328</c:v>
                </c:pt>
                <c:pt idx="1408">
                  <c:v>1598.7156337712897</c:v>
                </c:pt>
                <c:pt idx="1409">
                  <c:v>1601.3420522445888</c:v>
                </c:pt>
                <c:pt idx="1410">
                  <c:v>1603.9684707178897</c:v>
                </c:pt>
                <c:pt idx="1411">
                  <c:v>1606.6046872040358</c:v>
                </c:pt>
                <c:pt idx="1412">
                  <c:v>1609.2507017030302</c:v>
                </c:pt>
                <c:pt idx="1413">
                  <c:v>1611.8967162020208</c:v>
                </c:pt>
                <c:pt idx="1414">
                  <c:v>1614.5525287138598</c:v>
                </c:pt>
                <c:pt idx="1415">
                  <c:v>1617.2083412256989</c:v>
                </c:pt>
                <c:pt idx="1416">
                  <c:v>1619.8739689700894</c:v>
                </c:pt>
                <c:pt idx="1417">
                  <c:v>1622.5493775076197</c:v>
                </c:pt>
                <c:pt idx="1418">
                  <c:v>1625.22478604515</c:v>
                </c:pt>
                <c:pt idx="1419">
                  <c:v>1627.9001945826803</c:v>
                </c:pt>
                <c:pt idx="1420">
                  <c:v>1630.575603120212</c:v>
                </c:pt>
                <c:pt idx="1421">
                  <c:v>1633.2608268902932</c:v>
                </c:pt>
                <c:pt idx="1422">
                  <c:v>1635.9558486732215</c:v>
                </c:pt>
                <c:pt idx="1423">
                  <c:v>1638.6508704561497</c:v>
                </c:pt>
                <c:pt idx="1424">
                  <c:v>1641.355690251924</c:v>
                </c:pt>
                <c:pt idx="1425">
                  <c:v>1644.0703080605442</c:v>
                </c:pt>
                <c:pt idx="1426">
                  <c:v>1646.7849258691645</c:v>
                </c:pt>
                <c:pt idx="1427">
                  <c:v>1649.5093416906304</c:v>
                </c:pt>
                <c:pt idx="1428">
                  <c:v>1652.2435727446496</c:v>
                </c:pt>
                <c:pt idx="1429">
                  <c:v>1654.9778037986678</c:v>
                </c:pt>
                <c:pt idx="1430">
                  <c:v>1657.721815645825</c:v>
                </c:pt>
                <c:pt idx="1431">
                  <c:v>1660.4658274929836</c:v>
                </c:pt>
                <c:pt idx="1432">
                  <c:v>1663.2098393401411</c:v>
                </c:pt>
                <c:pt idx="1433">
                  <c:v>1665.9538511873002</c:v>
                </c:pt>
                <c:pt idx="1434">
                  <c:v>1668.7076610473032</c:v>
                </c:pt>
                <c:pt idx="1435">
                  <c:v>1671.4614709073051</c:v>
                </c:pt>
                <c:pt idx="1436">
                  <c:v>1674.2152807673101</c:v>
                </c:pt>
                <c:pt idx="1437">
                  <c:v>1676.9690906273129</c:v>
                </c:pt>
                <c:pt idx="1438">
                  <c:v>1679.722900487317</c:v>
                </c:pt>
                <c:pt idx="1439">
                  <c:v>1682.4865255798729</c:v>
                </c:pt>
                <c:pt idx="1440">
                  <c:v>1685.2501506724288</c:v>
                </c:pt>
                <c:pt idx="1441">
                  <c:v>1688.0137757649859</c:v>
                </c:pt>
                <c:pt idx="1442">
                  <c:v>1690.7774008575398</c:v>
                </c:pt>
                <c:pt idx="1443">
                  <c:v>1693.550823962943</c:v>
                </c:pt>
                <c:pt idx="1444">
                  <c:v>1696.3242470683435</c:v>
                </c:pt>
                <c:pt idx="1445">
                  <c:v>1699.0976701737463</c:v>
                </c:pt>
                <c:pt idx="1446">
                  <c:v>1701.8808740722877</c:v>
                </c:pt>
                <c:pt idx="1447">
                  <c:v>1704.6640779708282</c:v>
                </c:pt>
                <c:pt idx="1448">
                  <c:v>1707.4570971019236</c:v>
                </c:pt>
                <c:pt idx="1449">
                  <c:v>1710.2501162330152</c:v>
                </c:pt>
                <c:pt idx="1450">
                  <c:v>1713.04313536411</c:v>
                </c:pt>
                <c:pt idx="1451">
                  <c:v>1715.8459525080495</c:v>
                </c:pt>
                <c:pt idx="1452">
                  <c:v>1718.6487696519891</c:v>
                </c:pt>
                <c:pt idx="1453">
                  <c:v>1721.4515867959287</c:v>
                </c:pt>
                <c:pt idx="1454">
                  <c:v>1724.2544039398672</c:v>
                </c:pt>
                <c:pt idx="1455">
                  <c:v>1727.067036316359</c:v>
                </c:pt>
                <c:pt idx="1456">
                  <c:v>1729.8894494859908</c:v>
                </c:pt>
                <c:pt idx="1457">
                  <c:v>1732.7216606684685</c:v>
                </c:pt>
                <c:pt idx="1458">
                  <c:v>1735.5538718509458</c:v>
                </c:pt>
                <c:pt idx="1459">
                  <c:v>1738.3958982659749</c:v>
                </c:pt>
                <c:pt idx="1460">
                  <c:v>1741.2379246810051</c:v>
                </c:pt>
                <c:pt idx="1461">
                  <c:v>1744.0799510960337</c:v>
                </c:pt>
                <c:pt idx="1462">
                  <c:v>1746.9317755239099</c:v>
                </c:pt>
                <c:pt idx="1463">
                  <c:v>1749.7933979646302</c:v>
                </c:pt>
                <c:pt idx="1464">
                  <c:v>1752.6550204053508</c:v>
                </c:pt>
                <c:pt idx="1465">
                  <c:v>1755.5166428460727</c:v>
                </c:pt>
                <c:pt idx="1466">
                  <c:v>1758.3880632996397</c:v>
                </c:pt>
                <c:pt idx="1467">
                  <c:v>1761.2594837532067</c:v>
                </c:pt>
                <c:pt idx="1468">
                  <c:v>1764.1309042067728</c:v>
                </c:pt>
                <c:pt idx="1469">
                  <c:v>1767.0121226731858</c:v>
                </c:pt>
                <c:pt idx="1470">
                  <c:v>1769.8933411395988</c:v>
                </c:pt>
                <c:pt idx="1471">
                  <c:v>1772.7941556317051</c:v>
                </c:pt>
                <c:pt idx="1472">
                  <c:v>1775.704768136655</c:v>
                </c:pt>
                <c:pt idx="1473">
                  <c:v>1778.625195874158</c:v>
                </c:pt>
                <c:pt idx="1474">
                  <c:v>1781.5456236116611</c:v>
                </c:pt>
                <c:pt idx="1475">
                  <c:v>1784.4660513491654</c:v>
                </c:pt>
                <c:pt idx="1476">
                  <c:v>1787.4060751123593</c:v>
                </c:pt>
                <c:pt idx="1477">
                  <c:v>1790.3460988755528</c:v>
                </c:pt>
                <c:pt idx="1478">
                  <c:v>1793.2959206515936</c:v>
                </c:pt>
                <c:pt idx="1479">
                  <c:v>1796.2457424276352</c:v>
                </c:pt>
                <c:pt idx="1480">
                  <c:v>1799.1955642036751</c:v>
                </c:pt>
                <c:pt idx="1481">
                  <c:v>1802.1551839925612</c:v>
                </c:pt>
                <c:pt idx="1482">
                  <c:v>1805.114803781448</c:v>
                </c:pt>
                <c:pt idx="1483">
                  <c:v>1808.0744235703323</c:v>
                </c:pt>
                <c:pt idx="1484">
                  <c:v>1811.0340433592198</c:v>
                </c:pt>
                <c:pt idx="1485">
                  <c:v>1814.0034611609531</c:v>
                </c:pt>
                <c:pt idx="1486">
                  <c:v>1816.9826769755309</c:v>
                </c:pt>
                <c:pt idx="1487">
                  <c:v>1819.9618927901101</c:v>
                </c:pt>
                <c:pt idx="1488">
                  <c:v>1822.9509238372395</c:v>
                </c:pt>
                <c:pt idx="1489">
                  <c:v>1825.9497528972161</c:v>
                </c:pt>
                <c:pt idx="1490">
                  <c:v>1828.9485819571933</c:v>
                </c:pt>
                <c:pt idx="1491">
                  <c:v>1831.9571918103079</c:v>
                </c:pt>
                <c:pt idx="1492">
                  <c:v>1834.9658016634255</c:v>
                </c:pt>
                <c:pt idx="1493">
                  <c:v>1837.9842267490922</c:v>
                </c:pt>
                <c:pt idx="1494">
                  <c:v>1841.0026518347611</c:v>
                </c:pt>
                <c:pt idx="1495">
                  <c:v>1844.0210769204282</c:v>
                </c:pt>
                <c:pt idx="1496">
                  <c:v>1847.0454083653328</c:v>
                </c:pt>
                <c:pt idx="1497">
                  <c:v>1850.0736314638477</c:v>
                </c:pt>
                <c:pt idx="1498">
                  <c:v>1853.1018545623608</c:v>
                </c:pt>
                <c:pt idx="1499">
                  <c:v>1856.1398584540154</c:v>
                </c:pt>
                <c:pt idx="1500">
                  <c:v>1859.1876775782212</c:v>
                </c:pt>
                <c:pt idx="1501">
                  <c:v>1862.2551099478251</c:v>
                </c:pt>
                <c:pt idx="1502">
                  <c:v>1865.3225423174272</c:v>
                </c:pt>
                <c:pt idx="1503">
                  <c:v>1868.3899746870322</c:v>
                </c:pt>
                <c:pt idx="1504">
                  <c:v>1871.4671878497761</c:v>
                </c:pt>
                <c:pt idx="1505">
                  <c:v>1874.5444010125182</c:v>
                </c:pt>
                <c:pt idx="1506">
                  <c:v>1877.6216141752625</c:v>
                </c:pt>
                <c:pt idx="1507">
                  <c:v>1880.7282385962499</c:v>
                </c:pt>
                <c:pt idx="1508">
                  <c:v>1883.8348630172372</c:v>
                </c:pt>
                <c:pt idx="1509">
                  <c:v>1886.951285451071</c:v>
                </c:pt>
                <c:pt idx="1510">
                  <c:v>1890.0775058977501</c:v>
                </c:pt>
                <c:pt idx="1511">
                  <c:v>1893.213524357275</c:v>
                </c:pt>
                <c:pt idx="1512">
                  <c:v>1896.3495428167998</c:v>
                </c:pt>
                <c:pt idx="1513">
                  <c:v>1899.4855612763251</c:v>
                </c:pt>
                <c:pt idx="1514">
                  <c:v>1902.6313949684011</c:v>
                </c:pt>
                <c:pt idx="1515">
                  <c:v>1905.8066226990172</c:v>
                </c:pt>
                <c:pt idx="1516">
                  <c:v>1908.9818504296331</c:v>
                </c:pt>
                <c:pt idx="1517">
                  <c:v>1912.1668589533858</c:v>
                </c:pt>
                <c:pt idx="1518">
                  <c:v>1915.3518674771412</c:v>
                </c:pt>
                <c:pt idx="1519">
                  <c:v>1918.546691233448</c:v>
                </c:pt>
                <c:pt idx="1520">
                  <c:v>1921.7415149897556</c:v>
                </c:pt>
                <c:pt idx="1521">
                  <c:v>1924.9461367589074</c:v>
                </c:pt>
                <c:pt idx="1522">
                  <c:v>1928.1507585280599</c:v>
                </c:pt>
                <c:pt idx="1523">
                  <c:v>1931.3553802972128</c:v>
                </c:pt>
                <c:pt idx="1524">
                  <c:v>1934.5600020663649</c:v>
                </c:pt>
                <c:pt idx="1525">
                  <c:v>1937.7744218483626</c:v>
                </c:pt>
                <c:pt idx="1526">
                  <c:v>1940.9888416303625</c:v>
                </c:pt>
                <c:pt idx="1527">
                  <c:v>1944.2228574380531</c:v>
                </c:pt>
                <c:pt idx="1528">
                  <c:v>1947.4568732457444</c:v>
                </c:pt>
                <c:pt idx="1529">
                  <c:v>1950.7007042859857</c:v>
                </c:pt>
                <c:pt idx="1530">
                  <c:v>1953.9543333390732</c:v>
                </c:pt>
                <c:pt idx="1531">
                  <c:v>1957.2079623921634</c:v>
                </c:pt>
                <c:pt idx="1532">
                  <c:v>1960.4713722383894</c:v>
                </c:pt>
                <c:pt idx="1533">
                  <c:v>1963.7347820846187</c:v>
                </c:pt>
                <c:pt idx="1534">
                  <c:v>1966.9981919308468</c:v>
                </c:pt>
                <c:pt idx="1535">
                  <c:v>1970.271417009626</c:v>
                </c:pt>
                <c:pt idx="1536">
                  <c:v>1973.5544401012528</c:v>
                </c:pt>
                <c:pt idx="1537">
                  <c:v>1976.8472612057251</c:v>
                </c:pt>
                <c:pt idx="1538">
                  <c:v>1980.1400823101972</c:v>
                </c:pt>
                <c:pt idx="1539">
                  <c:v>1983.4329034146701</c:v>
                </c:pt>
                <c:pt idx="1540">
                  <c:v>1986.735522531987</c:v>
                </c:pt>
                <c:pt idx="1541">
                  <c:v>1990.0381416493049</c:v>
                </c:pt>
                <c:pt idx="1542">
                  <c:v>1993.3407607666231</c:v>
                </c:pt>
                <c:pt idx="1543">
                  <c:v>1996.6531778967858</c:v>
                </c:pt>
                <c:pt idx="1544">
                  <c:v>1999.9655950269512</c:v>
                </c:pt>
                <c:pt idx="1545">
                  <c:v>2003.2878273896661</c:v>
                </c:pt>
                <c:pt idx="1546">
                  <c:v>2006.6198405455204</c:v>
                </c:pt>
                <c:pt idx="1547">
                  <c:v>2009.9616517142242</c:v>
                </c:pt>
                <c:pt idx="1548">
                  <c:v>2013.3034628829246</c:v>
                </c:pt>
                <c:pt idx="1549">
                  <c:v>2016.6452740516258</c:v>
                </c:pt>
                <c:pt idx="1550">
                  <c:v>2019.99690045288</c:v>
                </c:pt>
                <c:pt idx="1551">
                  <c:v>2023.3485268541328</c:v>
                </c:pt>
                <c:pt idx="1552">
                  <c:v>2026.7099512682337</c:v>
                </c:pt>
                <c:pt idx="1553">
                  <c:v>2030.0909717080237</c:v>
                </c:pt>
                <c:pt idx="1554">
                  <c:v>2033.4817901606611</c:v>
                </c:pt>
                <c:pt idx="1555">
                  <c:v>2036.8726086132979</c:v>
                </c:pt>
                <c:pt idx="1556">
                  <c:v>2040.2732422984855</c:v>
                </c:pt>
                <c:pt idx="1557">
                  <c:v>2043.6836567768155</c:v>
                </c:pt>
                <c:pt idx="1558">
                  <c:v>2047.1074165274742</c:v>
                </c:pt>
                <c:pt idx="1559">
                  <c:v>2050.537444251202</c:v>
                </c:pt>
                <c:pt idx="1560">
                  <c:v>2053.9674719749291</c:v>
                </c:pt>
                <c:pt idx="1561">
                  <c:v>2057.3974996986558</c:v>
                </c:pt>
                <c:pt idx="1562">
                  <c:v>2060.8275274223852</c:v>
                </c:pt>
                <c:pt idx="1563">
                  <c:v>2064.2673359392502</c:v>
                </c:pt>
                <c:pt idx="1564">
                  <c:v>2067.707161675823</c:v>
                </c:pt>
                <c:pt idx="1565">
                  <c:v>2071.166583438086</c:v>
                </c:pt>
                <c:pt idx="1566">
                  <c:v>2074.6358032132002</c:v>
                </c:pt>
                <c:pt idx="1567">
                  <c:v>2078.1050229883108</c:v>
                </c:pt>
                <c:pt idx="1568">
                  <c:v>2081.6134520345126</c:v>
                </c:pt>
                <c:pt idx="1569">
                  <c:v>2085.1316618738501</c:v>
                </c:pt>
                <c:pt idx="1570">
                  <c:v>2088.6498717131881</c:v>
                </c:pt>
                <c:pt idx="1571">
                  <c:v>2092.1680815525297</c:v>
                </c:pt>
                <c:pt idx="1572">
                  <c:v>2095.7059046372692</c:v>
                </c:pt>
                <c:pt idx="1573">
                  <c:v>2099.2535257348518</c:v>
                </c:pt>
                <c:pt idx="1574">
                  <c:v>2102.8011468324407</c:v>
                </c:pt>
                <c:pt idx="1575">
                  <c:v>2106.3487679300201</c:v>
                </c:pt>
                <c:pt idx="1576">
                  <c:v>2109.8963890276023</c:v>
                </c:pt>
                <c:pt idx="1577">
                  <c:v>2113.4538081380342</c:v>
                </c:pt>
                <c:pt idx="1578">
                  <c:v>2117.0210252613101</c:v>
                </c:pt>
                <c:pt idx="1579">
                  <c:v>2120.5980576171382</c:v>
                </c:pt>
                <c:pt idx="1580">
                  <c:v>2124.1848879858094</c:v>
                </c:pt>
                <c:pt idx="1581">
                  <c:v>2127.7717183544878</c:v>
                </c:pt>
                <c:pt idx="1582">
                  <c:v>2131.3585487231599</c:v>
                </c:pt>
                <c:pt idx="1583">
                  <c:v>2134.9551598849766</c:v>
                </c:pt>
                <c:pt idx="1584">
                  <c:v>2138.5615862793416</c:v>
                </c:pt>
                <c:pt idx="1585">
                  <c:v>2142.1742806467714</c:v>
                </c:pt>
                <c:pt idx="1586">
                  <c:v>2145.7905050539848</c:v>
                </c:pt>
                <c:pt idx="1587">
                  <c:v>2149.4165446937486</c:v>
                </c:pt>
                <c:pt idx="1588">
                  <c:v>2153.0425843335124</c:v>
                </c:pt>
                <c:pt idx="1589">
                  <c:v>2156.6755635148875</c:v>
                </c:pt>
                <c:pt idx="1590">
                  <c:v>2160.3113839477928</c:v>
                </c:pt>
                <c:pt idx="1591">
                  <c:v>2163.9765984192318</c:v>
                </c:pt>
                <c:pt idx="1592">
                  <c:v>2167.6516281232257</c:v>
                </c:pt>
                <c:pt idx="1593">
                  <c:v>2171.3266578272192</c:v>
                </c:pt>
                <c:pt idx="1594">
                  <c:v>2175.0016875312126</c:v>
                </c:pt>
                <c:pt idx="1595">
                  <c:v>2178.6865152480518</c:v>
                </c:pt>
                <c:pt idx="1596">
                  <c:v>2182.3811409777372</c:v>
                </c:pt>
                <c:pt idx="1597">
                  <c:v>2186.0855647202661</c:v>
                </c:pt>
                <c:pt idx="1598">
                  <c:v>2189.7899884627955</c:v>
                </c:pt>
                <c:pt idx="1599">
                  <c:v>2193.523823463574</c:v>
                </c:pt>
                <c:pt idx="1600">
                  <c:v>2197.2576584643489</c:v>
                </c:pt>
                <c:pt idx="1601">
                  <c:v>2201.0012742582653</c:v>
                </c:pt>
                <c:pt idx="1602">
                  <c:v>2204.7448900521758</c:v>
                </c:pt>
                <c:pt idx="1603">
                  <c:v>2208.4885058460927</c:v>
                </c:pt>
                <c:pt idx="1604">
                  <c:v>2212.2419368725632</c:v>
                </c:pt>
                <c:pt idx="1605">
                  <c:v>2215.9953678990282</c:v>
                </c:pt>
                <c:pt idx="1606">
                  <c:v>2219.7683949511847</c:v>
                </c:pt>
                <c:pt idx="1607">
                  <c:v>2223.5512200161902</c:v>
                </c:pt>
                <c:pt idx="1608">
                  <c:v>2227.3340450811952</c:v>
                </c:pt>
                <c:pt idx="1609">
                  <c:v>2231.1266681590405</c:v>
                </c:pt>
                <c:pt idx="1610">
                  <c:v>2234.9374580269691</c:v>
                </c:pt>
                <c:pt idx="1611">
                  <c:v>2238.7594751433567</c:v>
                </c:pt>
                <c:pt idx="1612">
                  <c:v>2242.5913074922996</c:v>
                </c:pt>
                <c:pt idx="1613">
                  <c:v>2246.4231398412408</c:v>
                </c:pt>
                <c:pt idx="1614">
                  <c:v>2250.2647702030235</c:v>
                </c:pt>
                <c:pt idx="1615">
                  <c:v>2254.1161813579488</c:v>
                </c:pt>
                <c:pt idx="1616">
                  <c:v>2257.9675925128768</c:v>
                </c:pt>
                <c:pt idx="1617">
                  <c:v>2261.8190036678006</c:v>
                </c:pt>
                <c:pt idx="1618">
                  <c:v>2265.6802300552786</c:v>
                </c:pt>
                <c:pt idx="1619">
                  <c:v>2269.5414564427565</c:v>
                </c:pt>
                <c:pt idx="1620">
                  <c:v>2273.4026828302362</c:v>
                </c:pt>
                <c:pt idx="1621">
                  <c:v>2277.2639092177105</c:v>
                </c:pt>
                <c:pt idx="1622">
                  <c:v>2281.1251356051912</c:v>
                </c:pt>
                <c:pt idx="1623">
                  <c:v>2284.9924922080872</c:v>
                </c:pt>
                <c:pt idx="1624">
                  <c:v>2288.8635166084141</c:v>
                </c:pt>
                <c:pt idx="1625">
                  <c:v>2292.7646066158131</c:v>
                </c:pt>
                <c:pt idx="1626">
                  <c:v>2296.6846383000743</c:v>
                </c:pt>
                <c:pt idx="1627">
                  <c:v>2300.6046699843337</c:v>
                </c:pt>
                <c:pt idx="1628">
                  <c:v>2304.5344996814392</c:v>
                </c:pt>
                <c:pt idx="1629">
                  <c:v>2308.4643293785452</c:v>
                </c:pt>
                <c:pt idx="1630">
                  <c:v>2312.3941590756522</c:v>
                </c:pt>
                <c:pt idx="1631">
                  <c:v>2316.3337867856021</c:v>
                </c:pt>
                <c:pt idx="1632">
                  <c:v>2320.2930105212467</c:v>
                </c:pt>
                <c:pt idx="1633">
                  <c:v>2324.2620322697339</c:v>
                </c:pt>
                <c:pt idx="1634">
                  <c:v>2328.2310540182229</c:v>
                </c:pt>
                <c:pt idx="1635">
                  <c:v>2332.2098737795577</c:v>
                </c:pt>
                <c:pt idx="1636">
                  <c:v>2336.1985087734452</c:v>
                </c:pt>
                <c:pt idx="1637">
                  <c:v>2340.1871437673317</c:v>
                </c:pt>
                <c:pt idx="1638">
                  <c:v>2344.1855595543602</c:v>
                </c:pt>
                <c:pt idx="1639">
                  <c:v>2348.1839753413851</c:v>
                </c:pt>
                <c:pt idx="1640">
                  <c:v>2352.1922063609641</c:v>
                </c:pt>
                <c:pt idx="1641">
                  <c:v>2356.200454600249</c:v>
                </c:pt>
                <c:pt idx="1642">
                  <c:v>2360.2184836326737</c:v>
                </c:pt>
                <c:pt idx="1643">
                  <c:v>2364.2365126651002</c:v>
                </c:pt>
                <c:pt idx="1644">
                  <c:v>2368.2643397103689</c:v>
                </c:pt>
                <c:pt idx="1645">
                  <c:v>2372.2921667556393</c:v>
                </c:pt>
                <c:pt idx="1646">
                  <c:v>2376.3395898266017</c:v>
                </c:pt>
                <c:pt idx="1647">
                  <c:v>2380.3968281301163</c:v>
                </c:pt>
                <c:pt idx="1648">
                  <c:v>2384.4638644464767</c:v>
                </c:pt>
                <c:pt idx="1649">
                  <c:v>2388.540681555975</c:v>
                </c:pt>
                <c:pt idx="1650">
                  <c:v>2392.6273138980309</c:v>
                </c:pt>
                <c:pt idx="1651">
                  <c:v>2396.7335250460669</c:v>
                </c:pt>
                <c:pt idx="1652">
                  <c:v>2400.8495514266551</c:v>
                </c:pt>
                <c:pt idx="1653">
                  <c:v>2404.9655778072492</c:v>
                </c:pt>
                <c:pt idx="1654">
                  <c:v>2409.091402200685</c:v>
                </c:pt>
                <c:pt idx="1655">
                  <c:v>2413.2172265941203</c:v>
                </c:pt>
                <c:pt idx="1656">
                  <c:v>2417.343050987557</c:v>
                </c:pt>
                <c:pt idx="1657">
                  <c:v>2421.4884714066789</c:v>
                </c:pt>
                <c:pt idx="1658">
                  <c:v>2425.6338918258098</c:v>
                </c:pt>
                <c:pt idx="1659">
                  <c:v>2429.7891102577832</c:v>
                </c:pt>
                <c:pt idx="1660">
                  <c:v>2433.9737399480027</c:v>
                </c:pt>
                <c:pt idx="1661">
                  <c:v>2438.1681676510643</c:v>
                </c:pt>
                <c:pt idx="1662">
                  <c:v>2442.3625953541277</c:v>
                </c:pt>
                <c:pt idx="1663">
                  <c:v>2446.5668210700351</c:v>
                </c:pt>
                <c:pt idx="1664">
                  <c:v>2450.7808620184983</c:v>
                </c:pt>
                <c:pt idx="1665">
                  <c:v>2455.092900315125</c:v>
                </c:pt>
                <c:pt idx="1666">
                  <c:v>2459.4147366246002</c:v>
                </c:pt>
                <c:pt idx="1667">
                  <c:v>2463.7365729340718</c:v>
                </c:pt>
                <c:pt idx="1668">
                  <c:v>2468.0681900366817</c:v>
                </c:pt>
                <c:pt idx="1669">
                  <c:v>2472.3998071392962</c:v>
                </c:pt>
                <c:pt idx="1670">
                  <c:v>2476.7412394744592</c:v>
                </c:pt>
                <c:pt idx="1671">
                  <c:v>2481.1512578995471</c:v>
                </c:pt>
                <c:pt idx="1672">
                  <c:v>2485.5710915571822</c:v>
                </c:pt>
                <c:pt idx="1673">
                  <c:v>2490.0007232276657</c:v>
                </c:pt>
                <c:pt idx="1674">
                  <c:v>2494.430354898152</c:v>
                </c:pt>
                <c:pt idx="1675">
                  <c:v>2498.8697845814809</c:v>
                </c:pt>
                <c:pt idx="1676">
                  <c:v>2503.3092142648102</c:v>
                </c:pt>
                <c:pt idx="1677">
                  <c:v>2507.7584419609825</c:v>
                </c:pt>
                <c:pt idx="1678">
                  <c:v>2512.207669657158</c:v>
                </c:pt>
                <c:pt idx="1679">
                  <c:v>2516.6568973533354</c:v>
                </c:pt>
                <c:pt idx="1680">
                  <c:v>2521.1159230623566</c:v>
                </c:pt>
                <c:pt idx="1681">
                  <c:v>2525.5749487713779</c:v>
                </c:pt>
                <c:pt idx="1682">
                  <c:v>2530.0633685189368</c:v>
                </c:pt>
                <c:pt idx="1683">
                  <c:v>2534.58119952474</c:v>
                </c:pt>
                <c:pt idx="1684">
                  <c:v>2539.0990305305468</c:v>
                </c:pt>
                <c:pt idx="1685">
                  <c:v>2543.6168615363463</c:v>
                </c:pt>
                <c:pt idx="1686">
                  <c:v>2548.1640865806867</c:v>
                </c:pt>
                <c:pt idx="1687">
                  <c:v>2552.7407228832722</c:v>
                </c:pt>
                <c:pt idx="1688">
                  <c:v>2557.3271399789978</c:v>
                </c:pt>
                <c:pt idx="1689">
                  <c:v>2561.913557074723</c:v>
                </c:pt>
                <c:pt idx="1690">
                  <c:v>2566.5117524495099</c:v>
                </c:pt>
                <c:pt idx="1691">
                  <c:v>2571.1275808034761</c:v>
                </c:pt>
                <c:pt idx="1692">
                  <c:v>2575.7434091574437</c:v>
                </c:pt>
                <c:pt idx="1693">
                  <c:v>2580.3718767757882</c:v>
                </c:pt>
                <c:pt idx="1694">
                  <c:v>2585.0073011554464</c:v>
                </c:pt>
                <c:pt idx="1695">
                  <c:v>2589.6525407676563</c:v>
                </c:pt>
                <c:pt idx="1696">
                  <c:v>2594.2977803798708</c:v>
                </c:pt>
                <c:pt idx="1697">
                  <c:v>2598.9528180049292</c:v>
                </c:pt>
                <c:pt idx="1698">
                  <c:v>2603.6372496685244</c:v>
                </c:pt>
                <c:pt idx="1699">
                  <c:v>2608.3346649906189</c:v>
                </c:pt>
                <c:pt idx="1700">
                  <c:v>2613.0423260379216</c:v>
                </c:pt>
                <c:pt idx="1701">
                  <c:v>2617.7659669726067</c:v>
                </c:pt>
                <c:pt idx="1702">
                  <c:v>2622.4896079072928</c:v>
                </c:pt>
                <c:pt idx="1703">
                  <c:v>2627.2230296351181</c:v>
                </c:pt>
                <c:pt idx="1704">
                  <c:v>2631.9564513629434</c:v>
                </c:pt>
                <c:pt idx="1705">
                  <c:v>2636.6996883233192</c:v>
                </c:pt>
                <c:pt idx="1706">
                  <c:v>2641.4688409415767</c:v>
                </c:pt>
                <c:pt idx="1707">
                  <c:v>2646.2512699533381</c:v>
                </c:pt>
                <c:pt idx="1708">
                  <c:v>2651.0434969779462</c:v>
                </c:pt>
                <c:pt idx="1709">
                  <c:v>2655.845539235107</c:v>
                </c:pt>
                <c:pt idx="1710">
                  <c:v>2660.647581492261</c:v>
                </c:pt>
                <c:pt idx="1711">
                  <c:v>2665.4594045425633</c:v>
                </c:pt>
                <c:pt idx="1712">
                  <c:v>2670.2712275928602</c:v>
                </c:pt>
                <c:pt idx="1713">
                  <c:v>2675.0928658757107</c:v>
                </c:pt>
                <c:pt idx="1714">
                  <c:v>2679.9145041585621</c:v>
                </c:pt>
                <c:pt idx="1715">
                  <c:v>2684.7459404542587</c:v>
                </c:pt>
                <c:pt idx="1716">
                  <c:v>2689.5773767499572</c:v>
                </c:pt>
                <c:pt idx="1717">
                  <c:v>2694.4088130456507</c:v>
                </c:pt>
                <c:pt idx="1718">
                  <c:v>2699.2402493413488</c:v>
                </c:pt>
                <c:pt idx="1719">
                  <c:v>2704.0912816627356</c:v>
                </c:pt>
                <c:pt idx="1720">
                  <c:v>2708.9423139841278</c:v>
                </c:pt>
                <c:pt idx="1721">
                  <c:v>2713.7967558073492</c:v>
                </c:pt>
                <c:pt idx="1722">
                  <c:v>2718.6674013741354</c:v>
                </c:pt>
                <c:pt idx="1723">
                  <c:v>2723.538046940922</c:v>
                </c:pt>
                <c:pt idx="1724">
                  <c:v>2728.4380865462472</c:v>
                </c:pt>
                <c:pt idx="1725">
                  <c:v>2733.3381261515724</c:v>
                </c:pt>
                <c:pt idx="1726">
                  <c:v>2738.2577445628804</c:v>
                </c:pt>
                <c:pt idx="1727">
                  <c:v>2743.177362974192</c:v>
                </c:pt>
                <c:pt idx="1728">
                  <c:v>2748.1067966180517</c:v>
                </c:pt>
                <c:pt idx="1729">
                  <c:v>2753.0852375458512</c:v>
                </c:pt>
                <c:pt idx="1730">
                  <c:v>2758.069292097879</c:v>
                </c:pt>
                <c:pt idx="1731">
                  <c:v>2763.0575310385257</c:v>
                </c:pt>
                <c:pt idx="1732">
                  <c:v>2768.0555679920126</c:v>
                </c:pt>
                <c:pt idx="1733">
                  <c:v>2773.0536049455022</c:v>
                </c:pt>
                <c:pt idx="1734">
                  <c:v>2778.0614399118367</c:v>
                </c:pt>
                <c:pt idx="1735">
                  <c:v>2783.0692748781748</c:v>
                </c:pt>
                <c:pt idx="1736">
                  <c:v>2788.0869078573546</c:v>
                </c:pt>
                <c:pt idx="1737">
                  <c:v>2793.1241368622295</c:v>
                </c:pt>
                <c:pt idx="1738">
                  <c:v>2798.1907599056385</c:v>
                </c:pt>
                <c:pt idx="1739">
                  <c:v>2803.2573829490502</c:v>
                </c:pt>
                <c:pt idx="1740">
                  <c:v>2808.3240059924601</c:v>
                </c:pt>
                <c:pt idx="1741">
                  <c:v>2813.3906290358709</c:v>
                </c:pt>
                <c:pt idx="1742">
                  <c:v>2818.4941711294427</c:v>
                </c:pt>
                <c:pt idx="1743">
                  <c:v>2823.6196166893433</c:v>
                </c:pt>
                <c:pt idx="1744">
                  <c:v>2828.7450622492402</c:v>
                </c:pt>
                <c:pt idx="1745">
                  <c:v>2833.8803058219846</c:v>
                </c:pt>
                <c:pt idx="1746">
                  <c:v>2839.0253301878702</c:v>
                </c:pt>
                <c:pt idx="1747">
                  <c:v>2844.1899677991491</c:v>
                </c:pt>
                <c:pt idx="1748">
                  <c:v>2849.3648855750539</c:v>
                </c:pt>
                <c:pt idx="1749">
                  <c:v>2854.5528042291617</c:v>
                </c:pt>
                <c:pt idx="1750">
                  <c:v>2859.7468358789797</c:v>
                </c:pt>
                <c:pt idx="1751">
                  <c:v>2864.9506827613536</c:v>
                </c:pt>
                <c:pt idx="1752">
                  <c:v>2870.1545296437257</c:v>
                </c:pt>
                <c:pt idx="1753">
                  <c:v>2875.3681573192375</c:v>
                </c:pt>
                <c:pt idx="1754">
                  <c:v>2880.5915830075969</c:v>
                </c:pt>
                <c:pt idx="1755">
                  <c:v>2885.8542179670426</c:v>
                </c:pt>
                <c:pt idx="1756">
                  <c:v>2891.1168529264901</c:v>
                </c:pt>
                <c:pt idx="1757">
                  <c:v>2896.3892858987838</c:v>
                </c:pt>
                <c:pt idx="1758">
                  <c:v>2901.6715341036302</c:v>
                </c:pt>
                <c:pt idx="1759">
                  <c:v>2907.0027723727062</c:v>
                </c:pt>
                <c:pt idx="1760">
                  <c:v>2912.3340106417813</c:v>
                </c:pt>
                <c:pt idx="1761">
                  <c:v>2917.6750469237004</c:v>
                </c:pt>
                <c:pt idx="1762">
                  <c:v>2923.0160832056213</c:v>
                </c:pt>
                <c:pt idx="1763">
                  <c:v>2928.3669175003911</c:v>
                </c:pt>
                <c:pt idx="1764">
                  <c:v>2933.7275498080007</c:v>
                </c:pt>
                <c:pt idx="1765">
                  <c:v>2939.0920909889292</c:v>
                </c:pt>
                <c:pt idx="1766">
                  <c:v>2944.4821345547862</c:v>
                </c:pt>
                <c:pt idx="1767">
                  <c:v>2949.8721781206418</c:v>
                </c:pt>
                <c:pt idx="1768">
                  <c:v>2955.2720024796381</c:v>
                </c:pt>
                <c:pt idx="1769">
                  <c:v>2960.6718268386362</c:v>
                </c:pt>
                <c:pt idx="1770">
                  <c:v>2966.0814664301829</c:v>
                </c:pt>
                <c:pt idx="1771">
                  <c:v>2971.4911060217332</c:v>
                </c:pt>
                <c:pt idx="1772">
                  <c:v>2976.9035696451019</c:v>
                </c:pt>
                <c:pt idx="1773">
                  <c:v>2982.3181168529304</c:v>
                </c:pt>
                <c:pt idx="1774">
                  <c:v>2987.737554457321</c:v>
                </c:pt>
                <c:pt idx="1775">
                  <c:v>2993.1569920617153</c:v>
                </c:pt>
                <c:pt idx="1776">
                  <c:v>2998.5862276789558</c:v>
                </c:pt>
                <c:pt idx="1777">
                  <c:v>3004.0252613090402</c:v>
                </c:pt>
                <c:pt idx="1778">
                  <c:v>3009.4740929519758</c:v>
                </c:pt>
                <c:pt idx="1779">
                  <c:v>3014.9229245949059</c:v>
                </c:pt>
                <c:pt idx="1780">
                  <c:v>3020.3815714703919</c:v>
                </c:pt>
                <c:pt idx="1781">
                  <c:v>3025.8402183458752</c:v>
                </c:pt>
                <c:pt idx="1782">
                  <c:v>3031.3086460144982</c:v>
                </c:pt>
                <c:pt idx="1783">
                  <c:v>3036.7966869285187</c:v>
                </c:pt>
                <c:pt idx="1784">
                  <c:v>3042.3240920909898</c:v>
                </c:pt>
                <c:pt idx="1785">
                  <c:v>3047.910130353177</c:v>
                </c:pt>
                <c:pt idx="1786">
                  <c:v>3053.5059666282082</c:v>
                </c:pt>
                <c:pt idx="1787">
                  <c:v>3059.1213989289331</c:v>
                </c:pt>
                <c:pt idx="1788">
                  <c:v>3064.7368312296553</c:v>
                </c:pt>
                <c:pt idx="1789">
                  <c:v>3070.3816747886267</c:v>
                </c:pt>
                <c:pt idx="1790">
                  <c:v>3076.0265183475972</c:v>
                </c:pt>
                <c:pt idx="1791">
                  <c:v>3081.6713619065658</c:v>
                </c:pt>
                <c:pt idx="1792">
                  <c:v>3087.3848087751603</c:v>
                </c:pt>
                <c:pt idx="1793">
                  <c:v>3093.1178344497407</c:v>
                </c:pt>
                <c:pt idx="1794">
                  <c:v>3098.8606753568747</c:v>
                </c:pt>
                <c:pt idx="1795">
                  <c:v>3104.6035162640119</c:v>
                </c:pt>
                <c:pt idx="1796">
                  <c:v>3110.365953196836</c:v>
                </c:pt>
                <c:pt idx="1797">
                  <c:v>3116.1479861553539</c:v>
                </c:pt>
                <c:pt idx="1798">
                  <c:v>3121.9398343464254</c:v>
                </c:pt>
                <c:pt idx="1799">
                  <c:v>3127.741463330633</c:v>
                </c:pt>
                <c:pt idx="1800">
                  <c:v>3133.5430923148424</c:v>
                </c:pt>
                <c:pt idx="1801">
                  <c:v>3139.3643345444525</c:v>
                </c:pt>
                <c:pt idx="1802">
                  <c:v>3145.2149708125962</c:v>
                </c:pt>
                <c:pt idx="1803">
                  <c:v>3151.0656070807399</c:v>
                </c:pt>
                <c:pt idx="1804">
                  <c:v>3156.916243348885</c:v>
                </c:pt>
                <c:pt idx="1805">
                  <c:v>3162.7766776298745</c:v>
                </c:pt>
                <c:pt idx="1806">
                  <c:v>3168.6469271434198</c:v>
                </c:pt>
                <c:pt idx="1807">
                  <c:v>3174.5171766569661</c:v>
                </c:pt>
                <c:pt idx="1808">
                  <c:v>3180.3972069636461</c:v>
                </c:pt>
                <c:pt idx="1809">
                  <c:v>3186.2870525028811</c:v>
                </c:pt>
                <c:pt idx="1810">
                  <c:v>3192.1768980421157</c:v>
                </c:pt>
                <c:pt idx="1811">
                  <c:v>3198.0765415941974</c:v>
                </c:pt>
                <c:pt idx="1812">
                  <c:v>3203.9761851462786</c:v>
                </c:pt>
                <c:pt idx="1813">
                  <c:v>3209.8954247240513</c:v>
                </c:pt>
                <c:pt idx="1814">
                  <c:v>3215.8342775472242</c:v>
                </c:pt>
                <c:pt idx="1815">
                  <c:v>3221.7829111635306</c:v>
                </c:pt>
                <c:pt idx="1816">
                  <c:v>3227.8197441151624</c:v>
                </c:pt>
                <c:pt idx="1817">
                  <c:v>3233.866392299346</c:v>
                </c:pt>
                <c:pt idx="1818">
                  <c:v>3239.9228212766657</c:v>
                </c:pt>
                <c:pt idx="1819">
                  <c:v>3245.9890654865394</c:v>
                </c:pt>
                <c:pt idx="1820">
                  <c:v>3252.055309696415</c:v>
                </c:pt>
                <c:pt idx="1821">
                  <c:v>3258.1313519191326</c:v>
                </c:pt>
                <c:pt idx="1822">
                  <c:v>3264.2171921546992</c:v>
                </c:pt>
                <c:pt idx="1823">
                  <c:v>3270.352022454495</c:v>
                </c:pt>
                <c:pt idx="1824">
                  <c:v>3276.526062025378</c:v>
                </c:pt>
                <c:pt idx="1825">
                  <c:v>3282.7098996091072</c:v>
                </c:pt>
                <c:pt idx="1826">
                  <c:v>3288.9035524253936</c:v>
                </c:pt>
                <c:pt idx="1827">
                  <c:v>3295.1069860348143</c:v>
                </c:pt>
                <c:pt idx="1828">
                  <c:v>3301.4084342121082</c:v>
                </c:pt>
                <c:pt idx="1829">
                  <c:v>3307.7098823894007</c:v>
                </c:pt>
                <c:pt idx="1830">
                  <c:v>3314.0603378506321</c:v>
                </c:pt>
                <c:pt idx="1831">
                  <c:v>3320.4303721178476</c:v>
                </c:pt>
                <c:pt idx="1832">
                  <c:v>3326.8102216176153</c:v>
                </c:pt>
                <c:pt idx="1833">
                  <c:v>3333.1998519105223</c:v>
                </c:pt>
                <c:pt idx="1834">
                  <c:v>3339.6286914745187</c:v>
                </c:pt>
                <c:pt idx="1835">
                  <c:v>3346.0575310385179</c:v>
                </c:pt>
                <c:pt idx="1836">
                  <c:v>3352.4863706025149</c:v>
                </c:pt>
                <c:pt idx="1837">
                  <c:v>3358.9179997589194</c:v>
                </c:pt>
                <c:pt idx="1838">
                  <c:v>3365.3664525683162</c:v>
                </c:pt>
                <c:pt idx="1839">
                  <c:v>3371.8149053777092</c:v>
                </c:pt>
                <c:pt idx="1840">
                  <c:v>3378.2829369930901</c:v>
                </c:pt>
                <c:pt idx="1841">
                  <c:v>3384.7705818538689</c:v>
                </c:pt>
                <c:pt idx="1842">
                  <c:v>3391.2582267146454</c:v>
                </c:pt>
                <c:pt idx="1843">
                  <c:v>3397.7556695882718</c:v>
                </c:pt>
                <c:pt idx="1844">
                  <c:v>3404.2629104747407</c:v>
                </c:pt>
                <c:pt idx="1845">
                  <c:v>3410.8093434125972</c:v>
                </c:pt>
                <c:pt idx="1846">
                  <c:v>3417.355776350455</c:v>
                </c:pt>
                <c:pt idx="1847">
                  <c:v>3423.9218225337049</c:v>
                </c:pt>
                <c:pt idx="1848">
                  <c:v>3430.4878687169535</c:v>
                </c:pt>
                <c:pt idx="1849">
                  <c:v>3437.0833089387452</c:v>
                </c:pt>
                <c:pt idx="1850">
                  <c:v>3443.6885643930855</c:v>
                </c:pt>
                <c:pt idx="1851">
                  <c:v>3450.3232138859698</c:v>
                </c:pt>
                <c:pt idx="1852">
                  <c:v>3456.9676613916904</c:v>
                </c:pt>
                <c:pt idx="1853">
                  <c:v>3463.6219069102658</c:v>
                </c:pt>
                <c:pt idx="1854">
                  <c:v>3470.3643517641549</c:v>
                </c:pt>
                <c:pt idx="1855">
                  <c:v>3477.1361906565853</c:v>
                </c:pt>
                <c:pt idx="1856">
                  <c:v>3483.9080295490107</c:v>
                </c:pt>
                <c:pt idx="1857">
                  <c:v>3490.6896836739911</c:v>
                </c:pt>
                <c:pt idx="1858">
                  <c:v>3497.4713377989765</c:v>
                </c:pt>
                <c:pt idx="1859">
                  <c:v>3504.2725707299387</c:v>
                </c:pt>
                <c:pt idx="1860">
                  <c:v>3511.0934169063071</c:v>
                </c:pt>
                <c:pt idx="1861">
                  <c:v>3517.9534723537604</c:v>
                </c:pt>
                <c:pt idx="1862">
                  <c:v>3524.8233085943557</c:v>
                </c:pt>
                <c:pt idx="1863">
                  <c:v>3531.6931448349483</c:v>
                </c:pt>
                <c:pt idx="1864">
                  <c:v>3538.5727963080922</c:v>
                </c:pt>
                <c:pt idx="1865">
                  <c:v>3545.4818418197747</c:v>
                </c:pt>
                <c:pt idx="1866">
                  <c:v>3552.3967592512859</c:v>
                </c:pt>
                <c:pt idx="1867">
                  <c:v>3559.3156027758159</c:v>
                </c:pt>
                <c:pt idx="1868">
                  <c:v>3566.2638403388792</c:v>
                </c:pt>
                <c:pt idx="1869">
                  <c:v>3573.2316911473463</c:v>
                </c:pt>
                <c:pt idx="1870">
                  <c:v>3580.2191379815067</c:v>
                </c:pt>
                <c:pt idx="1871">
                  <c:v>3587.2163828285061</c:v>
                </c:pt>
                <c:pt idx="1872">
                  <c:v>3594.2136276755109</c:v>
                </c:pt>
                <c:pt idx="1873">
                  <c:v>3601.2354450433049</c:v>
                </c:pt>
                <c:pt idx="1874">
                  <c:v>3608.3110912127822</c:v>
                </c:pt>
                <c:pt idx="1875">
                  <c:v>3615.3867373822595</c:v>
                </c:pt>
                <c:pt idx="1876">
                  <c:v>3622.4819795774279</c:v>
                </c:pt>
                <c:pt idx="1877">
                  <c:v>3629.5968350179905</c:v>
                </c:pt>
                <c:pt idx="1878">
                  <c:v>3636.7214712516984</c:v>
                </c:pt>
                <c:pt idx="1879">
                  <c:v>3643.8657207308024</c:v>
                </c:pt>
                <c:pt idx="1880">
                  <c:v>3651.0491622612917</c:v>
                </c:pt>
                <c:pt idx="1881">
                  <c:v>3658.281611075713</c:v>
                </c:pt>
                <c:pt idx="1882">
                  <c:v>3665.5237545847467</c:v>
                </c:pt>
                <c:pt idx="1883">
                  <c:v>3672.7953954505515</c:v>
                </c:pt>
                <c:pt idx="1884">
                  <c:v>3680.0697914693537</c:v>
                </c:pt>
                <c:pt idx="1885">
                  <c:v>3687.3708435934072</c:v>
                </c:pt>
                <c:pt idx="1886">
                  <c:v>3694.7208857816831</c:v>
                </c:pt>
                <c:pt idx="1887">
                  <c:v>3702.1003392282109</c:v>
                </c:pt>
                <c:pt idx="1888">
                  <c:v>3709.4993887004271</c:v>
                </c:pt>
                <c:pt idx="1889">
                  <c:v>3716.9180341983351</c:v>
                </c:pt>
                <c:pt idx="1890">
                  <c:v>3724.3660909544865</c:v>
                </c:pt>
                <c:pt idx="1891">
                  <c:v>3731.8141477106392</c:v>
                </c:pt>
                <c:pt idx="1892">
                  <c:v>3739.2719852599298</c:v>
                </c:pt>
                <c:pt idx="1893">
                  <c:v>3746.7494360546193</c:v>
                </c:pt>
                <c:pt idx="1894">
                  <c:v>3754.2464828750008</c:v>
                </c:pt>
                <c:pt idx="1895">
                  <c:v>3761.7533277082298</c:v>
                </c:pt>
                <c:pt idx="1896">
                  <c:v>3769.260172541457</c:v>
                </c:pt>
                <c:pt idx="1897">
                  <c:v>3776.8356206843118</c:v>
                </c:pt>
                <c:pt idx="1898">
                  <c:v>3784.4208668400106</c:v>
                </c:pt>
                <c:pt idx="1899">
                  <c:v>3792.0653487851491</c:v>
                </c:pt>
                <c:pt idx="1900">
                  <c:v>3799.8171955986422</c:v>
                </c:pt>
                <c:pt idx="1901">
                  <c:v>3807.5788404249788</c:v>
                </c:pt>
                <c:pt idx="1902">
                  <c:v>3815.3600984967188</c:v>
                </c:pt>
                <c:pt idx="1903">
                  <c:v>3823.1805486198377</c:v>
                </c:pt>
                <c:pt idx="1904">
                  <c:v>3831.0107967558065</c:v>
                </c:pt>
                <c:pt idx="1905">
                  <c:v>3838.8508429046192</c:v>
                </c:pt>
                <c:pt idx="1906">
                  <c:v>3846.7692903759053</c:v>
                </c:pt>
                <c:pt idx="1907">
                  <c:v>3854.7269471182794</c:v>
                </c:pt>
                <c:pt idx="1908">
                  <c:v>3862.7237959120407</c:v>
                </c:pt>
                <c:pt idx="1909">
                  <c:v>3870.7304599383524</c:v>
                </c:pt>
                <c:pt idx="1910">
                  <c:v>3878.7371239646641</c:v>
                </c:pt>
                <c:pt idx="1911">
                  <c:v>3886.7731820295153</c:v>
                </c:pt>
                <c:pt idx="1912">
                  <c:v>3894.8092400943628</c:v>
                </c:pt>
                <c:pt idx="1913">
                  <c:v>3902.8648941849037</c:v>
                </c:pt>
                <c:pt idx="1914">
                  <c:v>3910.9401615208435</c:v>
                </c:pt>
                <c:pt idx="1915">
                  <c:v>3919.0546036884602</c:v>
                </c:pt>
                <c:pt idx="1916">
                  <c:v>3927.2278511528557</c:v>
                </c:pt>
                <c:pt idx="1917">
                  <c:v>3935.4206946429485</c:v>
                </c:pt>
                <c:pt idx="1918">
                  <c:v>3943.6135381330409</c:v>
                </c:pt>
                <c:pt idx="1919">
                  <c:v>3951.8161968556828</c:v>
                </c:pt>
                <c:pt idx="1920">
                  <c:v>3960.0188555783252</c:v>
                </c:pt>
                <c:pt idx="1921">
                  <c:v>3968.2705043651949</c:v>
                </c:pt>
                <c:pt idx="1922">
                  <c:v>3976.5515644103111</c:v>
                </c:pt>
                <c:pt idx="1923">
                  <c:v>3984.8816317393621</c:v>
                </c:pt>
                <c:pt idx="1924">
                  <c:v>3993.2116990684135</c:v>
                </c:pt>
                <c:pt idx="1925">
                  <c:v>4001.5711604360026</c:v>
                </c:pt>
                <c:pt idx="1926">
                  <c:v>4009.9306218035922</c:v>
                </c:pt>
                <c:pt idx="1927">
                  <c:v>4018.3390904551165</c:v>
                </c:pt>
                <c:pt idx="1928">
                  <c:v>4026.7475591066395</c:v>
                </c:pt>
                <c:pt idx="1929">
                  <c:v>4035.1560277581657</c:v>
                </c:pt>
                <c:pt idx="1930">
                  <c:v>4043.5742772028311</c:v>
                </c:pt>
                <c:pt idx="1931">
                  <c:v>4052.012139892895</c:v>
                </c:pt>
                <c:pt idx="1932">
                  <c:v>4060.4598005958014</c:v>
                </c:pt>
                <c:pt idx="1933">
                  <c:v>4069.0446679179631</c:v>
                </c:pt>
                <c:pt idx="1934">
                  <c:v>4077.6491140461158</c:v>
                </c:pt>
                <c:pt idx="1935">
                  <c:v>4086.2829542127997</c:v>
                </c:pt>
                <c:pt idx="1936">
                  <c:v>4094.9462228574375</c:v>
                </c:pt>
                <c:pt idx="1937">
                  <c:v>4103.6192722952173</c:v>
                </c:pt>
                <c:pt idx="1938">
                  <c:v>4112.3217329912341</c:v>
                </c:pt>
                <c:pt idx="1939">
                  <c:v>4121.1319890482655</c:v>
                </c:pt>
                <c:pt idx="1940">
                  <c:v>4129.9520431181427</c:v>
                </c:pt>
                <c:pt idx="1941">
                  <c:v>4138.7720971880199</c:v>
                </c:pt>
                <c:pt idx="1942">
                  <c:v>4147.631343309281</c:v>
                </c:pt>
                <c:pt idx="1943">
                  <c:v>4156.5200006887899</c:v>
                </c:pt>
                <c:pt idx="1944">
                  <c:v>4165.4194031649804</c:v>
                </c:pt>
                <c:pt idx="1945">
                  <c:v>4174.3766638541165</c:v>
                </c:pt>
                <c:pt idx="1946">
                  <c:v>4183.4123258657228</c:v>
                </c:pt>
                <c:pt idx="1947">
                  <c:v>4192.4871799287075</c:v>
                </c:pt>
                <c:pt idx="1948">
                  <c:v>4201.5816472370961</c:v>
                </c:pt>
                <c:pt idx="1949">
                  <c:v>4210.695693351473</c:v>
                </c:pt>
                <c:pt idx="1950">
                  <c:v>4219.8391679437927</c:v>
                </c:pt>
                <c:pt idx="1951">
                  <c:v>4229.0022213421034</c:v>
                </c:pt>
                <c:pt idx="1952">
                  <c:v>4238.1946687789541</c:v>
                </c:pt>
                <c:pt idx="1953">
                  <c:v>4247.4762970743704</c:v>
                </c:pt>
                <c:pt idx="1954">
                  <c:v>4256.8157491433194</c:v>
                </c:pt>
                <c:pt idx="1955">
                  <c:v>4266.1601088285424</c:v>
                </c:pt>
                <c:pt idx="1956">
                  <c:v>4275.6073562585007</c:v>
                </c:pt>
                <c:pt idx="1957">
                  <c:v>4285.1428202434854</c:v>
                </c:pt>
                <c:pt idx="1958">
                  <c:v>4294.6880822413123</c:v>
                </c:pt>
                <c:pt idx="1959">
                  <c:v>4304.2627382776873</c:v>
                </c:pt>
                <c:pt idx="1960">
                  <c:v>4313.8668055723001</c:v>
                </c:pt>
                <c:pt idx="1961">
                  <c:v>4323.4806708797532</c:v>
                </c:pt>
                <c:pt idx="1962">
                  <c:v>4333.1631394968463</c:v>
                </c:pt>
                <c:pt idx="1963">
                  <c:v>4342.9534034749358</c:v>
                </c:pt>
                <c:pt idx="1964">
                  <c:v>4352.7534654658821</c:v>
                </c:pt>
                <c:pt idx="1965">
                  <c:v>4362.6123327536079</c:v>
                </c:pt>
                <c:pt idx="1966">
                  <c:v>4372.5005940798692</c:v>
                </c:pt>
                <c:pt idx="1967">
                  <c:v>4382.3986534189744</c:v>
                </c:pt>
                <c:pt idx="1968">
                  <c:v>4392.3359220291704</c:v>
                </c:pt>
                <c:pt idx="1969">
                  <c:v>4402.3025846779128</c:v>
                </c:pt>
                <c:pt idx="1970">
                  <c:v>4412.2790453394828</c:v>
                </c:pt>
                <c:pt idx="1971">
                  <c:v>4422.2653212336236</c:v>
                </c:pt>
                <c:pt idx="1972">
                  <c:v>4432.2613779208905</c:v>
                </c:pt>
                <c:pt idx="1973">
                  <c:v>4442.3064418921022</c:v>
                </c:pt>
                <c:pt idx="1974">
                  <c:v>4452.4397051986261</c:v>
                </c:pt>
                <c:pt idx="1975">
                  <c:v>4462.6513870473373</c:v>
                </c:pt>
                <c:pt idx="1976">
                  <c:v>4472.9218569731202</c:v>
                </c:pt>
                <c:pt idx="1977">
                  <c:v>4483.231518950287</c:v>
                </c:pt>
                <c:pt idx="1978">
                  <c:v>4493.5509961600055</c:v>
                </c:pt>
                <c:pt idx="1979">
                  <c:v>4503.8900693954211</c:v>
                </c:pt>
                <c:pt idx="1980">
                  <c:v>4514.2389406436705</c:v>
                </c:pt>
                <c:pt idx="1981">
                  <c:v>4524.6564152015608</c:v>
                </c:pt>
                <c:pt idx="1982">
                  <c:v>4535.113081810825</c:v>
                </c:pt>
                <c:pt idx="1983">
                  <c:v>4545.5795636526454</c:v>
                </c:pt>
                <c:pt idx="1984">
                  <c:v>4556.0656243004541</c:v>
                </c:pt>
                <c:pt idx="1985">
                  <c:v>4566.5516849482547</c:v>
                </c:pt>
                <c:pt idx="1986">
                  <c:v>4577.0573588414536</c:v>
                </c:pt>
                <c:pt idx="1987">
                  <c:v>4587.5630327346616</c:v>
                </c:pt>
                <c:pt idx="1988">
                  <c:v>4598.0784874210012</c:v>
                </c:pt>
                <c:pt idx="1989">
                  <c:v>4608.612349973313</c:v>
                </c:pt>
                <c:pt idx="1990">
                  <c:v>4619.1768119435883</c:v>
                </c:pt>
                <c:pt idx="1991">
                  <c:v>4629.7902811978065</c:v>
                </c:pt>
                <c:pt idx="1992">
                  <c:v>4640.4625557487989</c:v>
                </c:pt>
                <c:pt idx="1993">
                  <c:v>4651.1446283126434</c:v>
                </c:pt>
                <c:pt idx="1994">
                  <c:v>4661.9443114700462</c:v>
                </c:pt>
                <c:pt idx="1995">
                  <c:v>4672.7831866788347</c:v>
                </c:pt>
                <c:pt idx="1996">
                  <c:v>4683.6906651972549</c:v>
                </c:pt>
                <c:pt idx="1997">
                  <c:v>4694.6079245088122</c:v>
                </c:pt>
                <c:pt idx="1998">
                  <c:v>4705.5545950786081</c:v>
                </c:pt>
                <c:pt idx="1999">
                  <c:v>4716.5502557126374</c:v>
                </c:pt>
                <c:pt idx="2000">
                  <c:v>4727.643930914538</c:v>
                </c:pt>
                <c:pt idx="2001">
                  <c:v>4738.8551994903</c:v>
                </c:pt>
                <c:pt idx="2002">
                  <c:v>4750.0762660789051</c:v>
                </c:pt>
                <c:pt idx="2003">
                  <c:v>4761.3561551839957</c:v>
                </c:pt>
                <c:pt idx="2004">
                  <c:v>4772.7046303790048</c:v>
                </c:pt>
                <c:pt idx="2005">
                  <c:v>4784.0727015997136</c:v>
                </c:pt>
                <c:pt idx="2006">
                  <c:v>4795.4799820915014</c:v>
                </c:pt>
                <c:pt idx="2007">
                  <c:v>4806.9264546346831</c:v>
                </c:pt>
                <c:pt idx="2008">
                  <c:v>4818.3925404232641</c:v>
                </c:pt>
                <c:pt idx="2009">
                  <c:v>4829.8586262118433</c:v>
                </c:pt>
                <c:pt idx="2010">
                  <c:v>4841.3443080261004</c:v>
                </c:pt>
                <c:pt idx="2011">
                  <c:v>4852.9083911628422</c:v>
                </c:pt>
                <c:pt idx="2012">
                  <c:v>4864.6167237786949</c:v>
                </c:pt>
                <c:pt idx="2013">
                  <c:v>4876.3376095603835</c:v>
                </c:pt>
                <c:pt idx="2014">
                  <c:v>4888.2054999741704</c:v>
                </c:pt>
                <c:pt idx="2015">
                  <c:v>4900.1125824393466</c:v>
                </c:pt>
                <c:pt idx="2016">
                  <c:v>4912.039260930208</c:v>
                </c:pt>
                <c:pt idx="2017">
                  <c:v>4924.0345427306975</c:v>
                </c:pt>
                <c:pt idx="2018">
                  <c:v>4936.0984106211135</c:v>
                </c:pt>
                <c:pt idx="2019">
                  <c:v>4948.2112857954644</c:v>
                </c:pt>
                <c:pt idx="2020">
                  <c:v>4960.3437569955013</c:v>
                </c:pt>
                <c:pt idx="2021">
                  <c:v>4972.4860262083921</c:v>
                </c:pt>
                <c:pt idx="2022">
                  <c:v>4984.8145093244702</c:v>
                </c:pt>
                <c:pt idx="2023">
                  <c:v>4997.1527904533987</c:v>
                </c:pt>
                <c:pt idx="2024">
                  <c:v>5009.5008868148698</c:v>
                </c:pt>
                <c:pt idx="2025">
                  <c:v>5021.8489831763445</c:v>
                </c:pt>
                <c:pt idx="2026">
                  <c:v>5034.2950596662804</c:v>
                </c:pt>
                <c:pt idx="2027">
                  <c:v>5046.8358961996128</c:v>
                </c:pt>
                <c:pt idx="2028">
                  <c:v>5059.4095018338994</c:v>
                </c:pt>
                <c:pt idx="2029">
                  <c:v>5072.1201935495037</c:v>
                </c:pt>
                <c:pt idx="2030">
                  <c:v>5084.8896733421716</c:v>
                </c:pt>
                <c:pt idx="2031">
                  <c:v>5097.7375544573224</c:v>
                </c:pt>
                <c:pt idx="2032">
                  <c:v>5110.6246448435631</c:v>
                </c:pt>
                <c:pt idx="2033">
                  <c:v>5123.629328603658</c:v>
                </c:pt>
                <c:pt idx="2034">
                  <c:v>5136.7133091109445</c:v>
                </c:pt>
                <c:pt idx="2035">
                  <c:v>5149.8551994902991</c:v>
                </c:pt>
                <c:pt idx="2036">
                  <c:v>5163.0362819210304</c:v>
                </c:pt>
                <c:pt idx="2037">
                  <c:v>5176.2663716357029</c:v>
                </c:pt>
                <c:pt idx="2038">
                  <c:v>5189.5258553889062</c:v>
                </c:pt>
                <c:pt idx="2039">
                  <c:v>5202.8343292063428</c:v>
                </c:pt>
                <c:pt idx="2040">
                  <c:v>5216.1722142820254</c:v>
                </c:pt>
                <c:pt idx="2041">
                  <c:v>5229.6374907444015</c:v>
                </c:pt>
                <c:pt idx="2042">
                  <c:v>5243.1811857489702</c:v>
                </c:pt>
                <c:pt idx="2043">
                  <c:v>5256.7248807535334</c:v>
                </c:pt>
                <c:pt idx="2044">
                  <c:v>5270.2785115285915</c:v>
                </c:pt>
                <c:pt idx="2045">
                  <c:v>5283.8810118299407</c:v>
                </c:pt>
                <c:pt idx="2046">
                  <c:v>5297.5013861863508</c:v>
                </c:pt>
                <c:pt idx="2047">
                  <c:v>5311.2508911197974</c:v>
                </c:pt>
                <c:pt idx="2048">
                  <c:v>5325.029790091784</c:v>
                </c:pt>
                <c:pt idx="2049">
                  <c:v>5338.8282850894602</c:v>
                </c:pt>
                <c:pt idx="2050">
                  <c:v>5352.7051814096103</c:v>
                </c:pt>
                <c:pt idx="2051">
                  <c:v>5366.6604790522333</c:v>
                </c:pt>
                <c:pt idx="2052">
                  <c:v>5380.7137740430135</c:v>
                </c:pt>
                <c:pt idx="2053">
                  <c:v>5394.7768670466476</c:v>
                </c:pt>
                <c:pt idx="2054">
                  <c:v>5408.9183613727546</c:v>
                </c:pt>
                <c:pt idx="2055">
                  <c:v>5423.1088629827973</c:v>
                </c:pt>
                <c:pt idx="2056">
                  <c:v>5437.3339934220685</c:v>
                </c:pt>
                <c:pt idx="2057">
                  <c:v>5451.5636870835015</c:v>
                </c:pt>
                <c:pt idx="2058">
                  <c:v>5465.8325727963074</c:v>
                </c:pt>
                <c:pt idx="2059">
                  <c:v>5480.2092538701281</c:v>
                </c:pt>
                <c:pt idx="2060">
                  <c:v>5494.615346202193</c:v>
                </c:pt>
                <c:pt idx="2061">
                  <c:v>5509.1390319081147</c:v>
                </c:pt>
                <c:pt idx="2062">
                  <c:v>5523.7215229108215</c:v>
                </c:pt>
                <c:pt idx="2063">
                  <c:v>5538.4029927849424</c:v>
                </c:pt>
                <c:pt idx="2064">
                  <c:v>5553.1226904069099</c:v>
                </c:pt>
                <c:pt idx="2065">
                  <c:v>5567.9599814027151</c:v>
                </c:pt>
                <c:pt idx="2066">
                  <c:v>5582.8266836567818</c:v>
                </c:pt>
                <c:pt idx="2067">
                  <c:v>5597.7464398257343</c:v>
                </c:pt>
                <c:pt idx="2068">
                  <c:v>5612.6719473765725</c:v>
                </c:pt>
                <c:pt idx="2069">
                  <c:v>5627.7444595595207</c:v>
                </c:pt>
                <c:pt idx="2070">
                  <c:v>5643.0423604773332</c:v>
                </c:pt>
                <c:pt idx="2071">
                  <c:v>5658.4186627176114</c:v>
                </c:pt>
                <c:pt idx="2072">
                  <c:v>5673.7949649579004</c:v>
                </c:pt>
                <c:pt idx="2073">
                  <c:v>5689.2986758045881</c:v>
                </c:pt>
                <c:pt idx="2074">
                  <c:v>5705.09637869578</c:v>
                </c:pt>
                <c:pt idx="2075">
                  <c:v>5721.2664921736414</c:v>
                </c:pt>
                <c:pt idx="2076">
                  <c:v>5737.4483667108607</c:v>
                </c:pt>
                <c:pt idx="2077">
                  <c:v>5753.6576722401087</c:v>
                </c:pt>
                <c:pt idx="2078">
                  <c:v>5769.8963718078985</c:v>
                </c:pt>
                <c:pt idx="2079">
                  <c:v>5786.2036746853109</c:v>
                </c:pt>
                <c:pt idx="2080">
                  <c:v>5802.5403716012615</c:v>
                </c:pt>
                <c:pt idx="2081">
                  <c:v>5818.9064797754554</c:v>
                </c:pt>
                <c:pt idx="2082">
                  <c:v>5835.2725879496475</c:v>
                </c:pt>
                <c:pt idx="2083">
                  <c:v>5851.7562894977063</c:v>
                </c:pt>
                <c:pt idx="2084">
                  <c:v>5868.338005613622</c:v>
                </c:pt>
                <c:pt idx="2085">
                  <c:v>5885.0863223873384</c:v>
                </c:pt>
                <c:pt idx="2086">
                  <c:v>5902.0502298830834</c:v>
                </c:pt>
                <c:pt idx="2087">
                  <c:v>5919.0533466499037</c:v>
                </c:pt>
                <c:pt idx="2088">
                  <c:v>5936.1250495066579</c:v>
                </c:pt>
                <c:pt idx="2089">
                  <c:v>5953.2065675959593</c:v>
                </c:pt>
                <c:pt idx="2090">
                  <c:v>5970.307664491248</c:v>
                </c:pt>
                <c:pt idx="2091">
                  <c:v>5987.5459852254899</c:v>
                </c:pt>
                <c:pt idx="2092">
                  <c:v>6004.8234980111256</c:v>
                </c:pt>
                <c:pt idx="2093">
                  <c:v>6022.1108088096034</c:v>
                </c:pt>
                <c:pt idx="2094">
                  <c:v>6039.4667229177048</c:v>
                </c:pt>
                <c:pt idx="2095">
                  <c:v>6056.852048284054</c:v>
                </c:pt>
                <c:pt idx="2096">
                  <c:v>6074.4431663595824</c:v>
                </c:pt>
                <c:pt idx="2097">
                  <c:v>6092.0832917190446</c:v>
                </c:pt>
                <c:pt idx="2098">
                  <c:v>6109.8508084652103</c:v>
                </c:pt>
                <c:pt idx="2099">
                  <c:v>6127.6477364696166</c:v>
                </c:pt>
                <c:pt idx="2100">
                  <c:v>6145.6406419506502</c:v>
                </c:pt>
                <c:pt idx="2101">
                  <c:v>6163.8001653091806</c:v>
                </c:pt>
                <c:pt idx="2102">
                  <c:v>6182.0870800544117</c:v>
                </c:pt>
                <c:pt idx="2103">
                  <c:v>6200.3739947996501</c:v>
                </c:pt>
                <c:pt idx="2104">
                  <c:v>6218.7883181512898</c:v>
                </c:pt>
                <c:pt idx="2105">
                  <c:v>6237.2084789833461</c:v>
                </c:pt>
                <c:pt idx="2106">
                  <c:v>6255.6717923992192</c:v>
                </c:pt>
                <c:pt idx="2107">
                  <c:v>6274.2919084600426</c:v>
                </c:pt>
                <c:pt idx="2108">
                  <c:v>6292.921839753415</c:v>
                </c:pt>
                <c:pt idx="2109">
                  <c:v>6311.5909630981705</c:v>
                </c:pt>
                <c:pt idx="2110">
                  <c:v>6330.2894804814614</c:v>
                </c:pt>
                <c:pt idx="2111">
                  <c:v>6349.0566011743849</c:v>
                </c:pt>
                <c:pt idx="2112">
                  <c:v>6367.9217364351734</c:v>
                </c:pt>
                <c:pt idx="2113">
                  <c:v>6386.9142630826727</c:v>
                </c:pt>
                <c:pt idx="2114">
                  <c:v>6405.9753758200786</c:v>
                </c:pt>
                <c:pt idx="2115">
                  <c:v>6425.1638971639122</c:v>
                </c:pt>
                <c:pt idx="2116">
                  <c:v>6444.362233740294</c:v>
                </c:pt>
                <c:pt idx="2117">
                  <c:v>6463.6683656776841</c:v>
                </c:pt>
                <c:pt idx="2118">
                  <c:v>6483.0234876792983</c:v>
                </c:pt>
                <c:pt idx="2119">
                  <c:v>6502.4668090162404</c:v>
                </c:pt>
                <c:pt idx="2120">
                  <c:v>6521.9493396242615</c:v>
                </c:pt>
                <c:pt idx="2121">
                  <c:v>6541.5004735419234</c:v>
                </c:pt>
                <c:pt idx="2122">
                  <c:v>6561.0712034852722</c:v>
                </c:pt>
                <c:pt idx="2123">
                  <c:v>6580.6615294543153</c:v>
                </c:pt>
                <c:pt idx="2124">
                  <c:v>6600.4184560811373</c:v>
                </c:pt>
                <c:pt idx="2125">
                  <c:v>6620.2047939662125</c:v>
                </c:pt>
                <c:pt idx="2126">
                  <c:v>6640.0695159540564</c:v>
                </c:pt>
                <c:pt idx="2127">
                  <c:v>6660.1204346253899</c:v>
                </c:pt>
                <c:pt idx="2128">
                  <c:v>6680.4163724966838</c:v>
                </c:pt>
                <c:pt idx="2129">
                  <c:v>6700.8789110257794</c:v>
                </c:pt>
                <c:pt idx="2130">
                  <c:v>6721.3904396191028</c:v>
                </c:pt>
                <c:pt idx="2131">
                  <c:v>6741.9705715220489</c:v>
                </c:pt>
                <c:pt idx="2132">
                  <c:v>6762.6584987860097</c:v>
                </c:pt>
                <c:pt idx="2133">
                  <c:v>6783.5620339917032</c:v>
                </c:pt>
                <c:pt idx="2134">
                  <c:v>6804.485182442786</c:v>
                </c:pt>
                <c:pt idx="2135">
                  <c:v>6825.5553183062675</c:v>
                </c:pt>
                <c:pt idx="2136">
                  <c:v>6846.7430475436076</c:v>
                </c:pt>
                <c:pt idx="2137">
                  <c:v>6867.9503900263435</c:v>
                </c:pt>
                <c:pt idx="2138">
                  <c:v>6889.510529850364</c:v>
                </c:pt>
                <c:pt idx="2139">
                  <c:v>6911.0902657000697</c:v>
                </c:pt>
                <c:pt idx="2140">
                  <c:v>6933.0522101492934</c:v>
                </c:pt>
                <c:pt idx="2141">
                  <c:v>6955.0435658567649</c:v>
                </c:pt>
                <c:pt idx="2142">
                  <c:v>6977.3093003633339</c:v>
                </c:pt>
                <c:pt idx="2143">
                  <c:v>6999.7416527474015</c:v>
                </c:pt>
                <c:pt idx="2144">
                  <c:v>7022.6934031305409</c:v>
                </c:pt>
                <c:pt idx="2145">
                  <c:v>7046.2135587966814</c:v>
                </c:pt>
                <c:pt idx="2146">
                  <c:v>7069.9101131334683</c:v>
                </c:pt>
                <c:pt idx="2147">
                  <c:v>7094.1554595078642</c:v>
                </c:pt>
                <c:pt idx="2148">
                  <c:v>7118.4106211148055</c:v>
                </c:pt>
                <c:pt idx="2149">
                  <c:v>7142.7441840442179</c:v>
                </c:pt>
                <c:pt idx="2150">
                  <c:v>7167.2051555800435</c:v>
                </c:pt>
                <c:pt idx="2151">
                  <c:v>7191.6759079090089</c:v>
                </c:pt>
                <c:pt idx="2152">
                  <c:v>7216.176071496222</c:v>
                </c:pt>
                <c:pt idx="2153">
                  <c:v>7240.9604291150808</c:v>
                </c:pt>
                <c:pt idx="2154">
                  <c:v>7265.9603946756715</c:v>
                </c:pt>
                <c:pt idx="2155">
                  <c:v>7291.0485595715754</c:v>
                </c:pt>
                <c:pt idx="2156">
                  <c:v>7316.3033251252718</c:v>
                </c:pt>
                <c:pt idx="2157">
                  <c:v>7341.5632221514352</c:v>
                </c:pt>
                <c:pt idx="2158">
                  <c:v>7366.8375837308195</c:v>
                </c:pt>
                <c:pt idx="2159">
                  <c:v>7392.1217433230604</c:v>
                </c:pt>
                <c:pt idx="2160">
                  <c:v>7417.4352969538331</c:v>
                </c:pt>
                <c:pt idx="2161">
                  <c:v>7442.7978578685397</c:v>
                </c:pt>
                <c:pt idx="2162">
                  <c:v>7468.3753034973224</c:v>
                </c:pt>
                <c:pt idx="2163">
                  <c:v>7494.6688822688684</c:v>
                </c:pt>
                <c:pt idx="2164">
                  <c:v>7521.2904964441295</c:v>
                </c:pt>
                <c:pt idx="2165">
                  <c:v>7547.9858798408886</c:v>
                </c:pt>
                <c:pt idx="2166">
                  <c:v>7574.8870559468187</c:v>
                </c:pt>
                <c:pt idx="2167">
                  <c:v>7601.8372393366935</c:v>
                </c:pt>
                <c:pt idx="2168">
                  <c:v>7628.8952180875831</c:v>
                </c:pt>
                <c:pt idx="2169">
                  <c:v>7656.0022041224001</c:v>
                </c:pt>
                <c:pt idx="2170">
                  <c:v>7683.2071875053789</c:v>
                </c:pt>
                <c:pt idx="2171">
                  <c:v>7710.7453722039481</c:v>
                </c:pt>
                <c:pt idx="2172">
                  <c:v>7738.3325641864567</c:v>
                </c:pt>
                <c:pt idx="2173">
                  <c:v>7766.3411396001611</c:v>
                </c:pt>
                <c:pt idx="2174">
                  <c:v>7794.3595302464119</c:v>
                </c:pt>
                <c:pt idx="2175">
                  <c:v>7822.3817608871605</c:v>
                </c:pt>
                <c:pt idx="2176">
                  <c:v>7850.4197303393976</c:v>
                </c:pt>
                <c:pt idx="2177">
                  <c:v>7878.5949236306014</c:v>
                </c:pt>
                <c:pt idx="2178">
                  <c:v>7907.0641089663004</c:v>
                </c:pt>
                <c:pt idx="2179">
                  <c:v>7935.6018976116238</c:v>
                </c:pt>
                <c:pt idx="2180">
                  <c:v>7964.9236994816883</c:v>
                </c:pt>
                <c:pt idx="2181">
                  <c:v>7994.4414960480699</c:v>
                </c:pt>
                <c:pt idx="2182">
                  <c:v>8024.3218879685883</c:v>
                </c:pt>
                <c:pt idx="2183">
                  <c:v>8054.7805004046604</c:v>
                </c:pt>
                <c:pt idx="2184">
                  <c:v>8085.3665042274415</c:v>
                </c:pt>
                <c:pt idx="2185">
                  <c:v>8116.0015153341419</c:v>
                </c:pt>
                <c:pt idx="2186">
                  <c:v>8146.9991217949828</c:v>
                </c:pt>
                <c:pt idx="2187">
                  <c:v>8178.2417130163694</c:v>
                </c:pt>
                <c:pt idx="2188">
                  <c:v>8209.8273207858947</c:v>
                </c:pt>
                <c:pt idx="2189">
                  <c:v>8241.4168029893299</c:v>
                </c:pt>
                <c:pt idx="2190">
                  <c:v>8273.512010745093</c:v>
                </c:pt>
                <c:pt idx="2191">
                  <c:v>8306.0972224613815</c:v>
                </c:pt>
                <c:pt idx="2192">
                  <c:v>8338.72164344876</c:v>
                </c:pt>
                <c:pt idx="2193">
                  <c:v>8371.6204604549494</c:v>
                </c:pt>
                <c:pt idx="2194">
                  <c:v>8404.5643242126262</c:v>
                </c:pt>
                <c:pt idx="2195">
                  <c:v>8438.080553785745</c:v>
                </c:pt>
                <c:pt idx="2196">
                  <c:v>8471.7339727584294</c:v>
                </c:pt>
                <c:pt idx="2197">
                  <c:v>8505.4853890792492</c:v>
                </c:pt>
                <c:pt idx="2198">
                  <c:v>8539.2466034129429</c:v>
                </c:pt>
                <c:pt idx="2199">
                  <c:v>8573.1156303273347</c:v>
                </c:pt>
                <c:pt idx="2200">
                  <c:v>8607.268851273393</c:v>
                </c:pt>
                <c:pt idx="2201">
                  <c:v>8641.588672877233</c:v>
                </c:pt>
                <c:pt idx="2202">
                  <c:v>8676.1730924870335</c:v>
                </c:pt>
                <c:pt idx="2203">
                  <c:v>8711.071117386733</c:v>
                </c:pt>
                <c:pt idx="2204">
                  <c:v>8746.3317376405485</c:v>
                </c:pt>
                <c:pt idx="2205">
                  <c:v>8782.0333717906778</c:v>
                </c:pt>
                <c:pt idx="2206">
                  <c:v>8817.8820105729028</c:v>
                </c:pt>
                <c:pt idx="2207">
                  <c:v>8854.1128579546512</c:v>
                </c:pt>
                <c:pt idx="2208">
                  <c:v>8890.8238940643605</c:v>
                </c:pt>
                <c:pt idx="2209">
                  <c:v>8927.819141425447</c:v>
                </c:pt>
                <c:pt idx="2210">
                  <c:v>8965.3435847984438</c:v>
                </c:pt>
                <c:pt idx="2211">
                  <c:v>9003.0248308163937</c:v>
                </c:pt>
                <c:pt idx="2212">
                  <c:v>9041.8624834260263</c:v>
                </c:pt>
                <c:pt idx="2213">
                  <c:v>9082.5425412842469</c:v>
                </c:pt>
                <c:pt idx="2214">
                  <c:v>9123.487214368115</c:v>
                </c:pt>
                <c:pt idx="2215">
                  <c:v>9164.657293406568</c:v>
                </c:pt>
                <c:pt idx="2216">
                  <c:v>9206.6309644757475</c:v>
                </c:pt>
                <c:pt idx="2217">
                  <c:v>9248.7908494481071</c:v>
                </c:pt>
                <c:pt idx="2218">
                  <c:v>9291.4995264580812</c:v>
                </c:pt>
                <c:pt idx="2219">
                  <c:v>9334.2516487868743</c:v>
                </c:pt>
                <c:pt idx="2220">
                  <c:v>9377.3719284348954</c:v>
                </c:pt>
                <c:pt idx="2221">
                  <c:v>9420.4922080829328</c:v>
                </c:pt>
                <c:pt idx="2222">
                  <c:v>9463.7203003116865</c:v>
                </c:pt>
                <c:pt idx="2223">
                  <c:v>9507.5657878876518</c:v>
                </c:pt>
                <c:pt idx="2224">
                  <c:v>9552.3422933204711</c:v>
                </c:pt>
                <c:pt idx="2225">
                  <c:v>9597.167771597813</c:v>
                </c:pt>
                <c:pt idx="2226">
                  <c:v>9642.2284710622916</c:v>
                </c:pt>
                <c:pt idx="2227">
                  <c:v>9687.4557539648231</c:v>
                </c:pt>
                <c:pt idx="2228">
                  <c:v>9732.859452757737</c:v>
                </c:pt>
                <c:pt idx="2229">
                  <c:v>9778.4003581698908</c:v>
                </c:pt>
                <c:pt idx="2230">
                  <c:v>9826.5480688099542</c:v>
                </c:pt>
                <c:pt idx="2231">
                  <c:v>9874.8819761334871</c:v>
                </c:pt>
                <c:pt idx="2232">
                  <c:v>9924.3723072684297</c:v>
                </c:pt>
                <c:pt idx="2233">
                  <c:v>9974.3232311056781</c:v>
                </c:pt>
                <c:pt idx="2234">
                  <c:v>10024.705353606669</c:v>
                </c:pt>
                <c:pt idx="2235">
                  <c:v>10075.459886694325</c:v>
                </c:pt>
                <c:pt idx="2236">
                  <c:v>10128.096034301649</c:v>
                </c:pt>
                <c:pt idx="2237">
                  <c:v>10180.869371308527</c:v>
                </c:pt>
                <c:pt idx="2238">
                  <c:v>10233.985707643822</c:v>
                </c:pt>
                <c:pt idx="2239">
                  <c:v>10287.141253250229</c:v>
                </c:pt>
                <c:pt idx="2240">
                  <c:v>10342.688013362495</c:v>
                </c:pt>
                <c:pt idx="2241">
                  <c:v>10398.40139135227</c:v>
                </c:pt>
                <c:pt idx="2242">
                  <c:v>10454.369569335151</c:v>
                </c:pt>
                <c:pt idx="2243">
                  <c:v>10510.788524787764</c:v>
                </c:pt>
                <c:pt idx="2244">
                  <c:v>10568.383517297192</c:v>
                </c:pt>
                <c:pt idx="2245">
                  <c:v>10626.801697863029</c:v>
                </c:pt>
                <c:pt idx="2246">
                  <c:v>10685.33748902244</c:v>
                </c:pt>
                <c:pt idx="2247">
                  <c:v>10744.970881476765</c:v>
                </c:pt>
                <c:pt idx="2248">
                  <c:v>10805.143285175571</c:v>
                </c:pt>
                <c:pt idx="2249">
                  <c:v>10865.952680247263</c:v>
                </c:pt>
                <c:pt idx="2250">
                  <c:v>10927.938077936396</c:v>
                </c:pt>
                <c:pt idx="2251">
                  <c:v>10991.226886849312</c:v>
                </c:pt>
                <c:pt idx="2252">
                  <c:v>11054.643087148945</c:v>
                </c:pt>
                <c:pt idx="2253">
                  <c:v>11118.421917242093</c:v>
                </c:pt>
                <c:pt idx="2254">
                  <c:v>11182.83773870818</c:v>
                </c:pt>
                <c:pt idx="2255">
                  <c:v>11248.299915623433</c:v>
                </c:pt>
                <c:pt idx="2256">
                  <c:v>11313.819589137811</c:v>
                </c:pt>
                <c:pt idx="2257">
                  <c:v>11379.49336180325</c:v>
                </c:pt>
                <c:pt idx="2258">
                  <c:v>11445.516384550481</c:v>
                </c:pt>
                <c:pt idx="2259">
                  <c:v>11511.539424517419</c:v>
                </c:pt>
                <c:pt idx="2260">
                  <c:v>11577.97404990271</c:v>
                </c:pt>
                <c:pt idx="2261">
                  <c:v>11645.192688512747</c:v>
                </c:pt>
                <c:pt idx="2262">
                  <c:v>11713.018941676857</c:v>
                </c:pt>
                <c:pt idx="2263">
                  <c:v>11781.719955917553</c:v>
                </c:pt>
                <c:pt idx="2264">
                  <c:v>11850.969917173206</c:v>
                </c:pt>
                <c:pt idx="2265">
                  <c:v>11920.373977579942</c:v>
                </c:pt>
                <c:pt idx="2266">
                  <c:v>11991.177362974187</c:v>
                </c:pt>
                <c:pt idx="2267">
                  <c:v>12062.874623318927</c:v>
                </c:pt>
                <c:pt idx="2268">
                  <c:v>12134.734472129925</c:v>
                </c:pt>
                <c:pt idx="2269">
                  <c:v>12207.27455099617</c:v>
                </c:pt>
                <c:pt idx="2270">
                  <c:v>12283.764038365513</c:v>
                </c:pt>
                <c:pt idx="2271">
                  <c:v>12360.567148244449</c:v>
                </c:pt>
                <c:pt idx="2272">
                  <c:v>12441.623473903535</c:v>
                </c:pt>
                <c:pt idx="2273">
                  <c:v>12523.375596232327</c:v>
                </c:pt>
                <c:pt idx="2274">
                  <c:v>12606.74473507483</c:v>
                </c:pt>
                <c:pt idx="2275">
                  <c:v>12692.152291081915</c:v>
                </c:pt>
                <c:pt idx="2276">
                  <c:v>12778.069447075241</c:v>
                </c:pt>
                <c:pt idx="2277">
                  <c:v>12867.289239405573</c:v>
                </c:pt>
                <c:pt idx="2278">
                  <c:v>12957.214626418474</c:v>
                </c:pt>
                <c:pt idx="2279">
                  <c:v>13048.335629294152</c:v>
                </c:pt>
                <c:pt idx="2280">
                  <c:v>13143.553062524754</c:v>
                </c:pt>
                <c:pt idx="2281">
                  <c:v>13239.044891774152</c:v>
                </c:pt>
                <c:pt idx="2282">
                  <c:v>13336.006715685424</c:v>
                </c:pt>
                <c:pt idx="2283">
                  <c:v>13436.27117593374</c:v>
                </c:pt>
                <c:pt idx="2284">
                  <c:v>13536.859039484771</c:v>
                </c:pt>
                <c:pt idx="2285">
                  <c:v>13639.152101665139</c:v>
                </c:pt>
                <c:pt idx="2286">
                  <c:v>13741.729375096869</c:v>
                </c:pt>
                <c:pt idx="2287">
                  <c:v>13845.090644533606</c:v>
                </c:pt>
                <c:pt idx="2288">
                  <c:v>13953.498940988062</c:v>
                </c:pt>
                <c:pt idx="2289">
                  <c:v>14061.936648700776</c:v>
                </c:pt>
                <c:pt idx="2290">
                  <c:v>14172.157973584961</c:v>
                </c:pt>
                <c:pt idx="2291">
                  <c:v>14284.260912988821</c:v>
                </c:pt>
                <c:pt idx="2292">
                  <c:v>14401.058064849411</c:v>
                </c:pt>
                <c:pt idx="2293">
                  <c:v>14518.649045167294</c:v>
                </c:pt>
                <c:pt idx="2294">
                  <c:v>14637.739414185598</c:v>
                </c:pt>
                <c:pt idx="2295">
                  <c:v>14760.779226146413</c:v>
                </c:pt>
                <c:pt idx="2296">
                  <c:v>14886.602242005763</c:v>
                </c:pt>
                <c:pt idx="2297">
                  <c:v>15015.237890241595</c:v>
                </c:pt>
                <c:pt idx="2298">
                  <c:v>15145.490537771428</c:v>
                </c:pt>
                <c:pt idx="2299">
                  <c:v>15282.230830162047</c:v>
                </c:pt>
                <c:pt idx="2300">
                  <c:v>15425.331376026728</c:v>
                </c:pt>
                <c:pt idx="2301">
                  <c:v>15571.411137705993</c:v>
                </c:pt>
                <c:pt idx="2302">
                  <c:v>15729.505777211451</c:v>
                </c:pt>
                <c:pt idx="2303">
                  <c:v>15887.904206774236</c:v>
                </c:pt>
                <c:pt idx="2304">
                  <c:v>16049.105453480965</c:v>
                </c:pt>
                <c:pt idx="2305">
                  <c:v>16216.64735763609</c:v>
                </c:pt>
                <c:pt idx="2306">
                  <c:v>16388.050470958955</c:v>
                </c:pt>
                <c:pt idx="2307">
                  <c:v>16559.639798185024</c:v>
                </c:pt>
                <c:pt idx="2308">
                  <c:v>16735.678353107298</c:v>
                </c:pt>
                <c:pt idx="2309">
                  <c:v>16912.5499113185</c:v>
                </c:pt>
                <c:pt idx="2310">
                  <c:v>17089.695865548536</c:v>
                </c:pt>
                <c:pt idx="2311">
                  <c:v>17268.44903827941</c:v>
                </c:pt>
                <c:pt idx="2312">
                  <c:v>17447.692214970812</c:v>
                </c:pt>
                <c:pt idx="2313">
                  <c:v>17627.386186351665</c:v>
                </c:pt>
                <c:pt idx="2314">
                  <c:v>17813.056738932024</c:v>
                </c:pt>
                <c:pt idx="2315">
                  <c:v>18005.177190777122</c:v>
                </c:pt>
                <c:pt idx="2316">
                  <c:v>18210.488540285507</c:v>
                </c:pt>
                <c:pt idx="2317">
                  <c:v>18419.553303600645</c:v>
                </c:pt>
                <c:pt idx="2318">
                  <c:v>18637.84972362372</c:v>
                </c:pt>
                <c:pt idx="2319">
                  <c:v>18858.713774043019</c:v>
                </c:pt>
                <c:pt idx="2320">
                  <c:v>19081.69104403078</c:v>
                </c:pt>
                <c:pt idx="2321">
                  <c:v>19305.965508928424</c:v>
                </c:pt>
                <c:pt idx="2322">
                  <c:v>19543.4014774508</c:v>
                </c:pt>
                <c:pt idx="2323">
                  <c:v>19782.307423415357</c:v>
                </c:pt>
                <c:pt idx="2324">
                  <c:v>20035.256883577571</c:v>
                </c:pt>
                <c:pt idx="2325">
                  <c:v>20296.408985242735</c:v>
                </c:pt>
                <c:pt idx="2326">
                  <c:v>20571.937785201415</c:v>
                </c:pt>
                <c:pt idx="2327">
                  <c:v>20847.760594424279</c:v>
                </c:pt>
                <c:pt idx="2328">
                  <c:v>21138.979301913114</c:v>
                </c:pt>
                <c:pt idx="2329">
                  <c:v>21446.985518227069</c:v>
                </c:pt>
                <c:pt idx="2330">
                  <c:v>21764.350782635651</c:v>
                </c:pt>
                <c:pt idx="2331">
                  <c:v>22090.408709727431</c:v>
                </c:pt>
                <c:pt idx="2332">
                  <c:v>22461.791934289609</c:v>
                </c:pt>
                <c:pt idx="2333">
                  <c:v>22843.612246655044</c:v>
                </c:pt>
                <c:pt idx="2334">
                  <c:v>23267.700222134215</c:v>
                </c:pt>
                <c:pt idx="2335">
                  <c:v>23705.968883990874</c:v>
                </c:pt>
                <c:pt idx="2336">
                  <c:v>24236.240559296057</c:v>
                </c:pt>
                <c:pt idx="2337">
                  <c:v>24853.036987928986</c:v>
                </c:pt>
                <c:pt idx="2338">
                  <c:v>25483.220308921522</c:v>
                </c:pt>
                <c:pt idx="2339">
                  <c:v>26127.907719594317</c:v>
                </c:pt>
                <c:pt idx="2340">
                  <c:v>26892.116732388524</c:v>
                </c:pt>
                <c:pt idx="2341">
                  <c:v>28250.533018786697</c:v>
                </c:pt>
              </c:numCache>
            </c:numRef>
          </c:val>
        </c:ser>
        <c:marker val="1"/>
        <c:axId val="60821888"/>
        <c:axId val="60825984"/>
      </c:lineChart>
      <c:catAx>
        <c:axId val="60821888"/>
        <c:scaling>
          <c:orientation val="minMax"/>
        </c:scaling>
        <c:axPos val="b"/>
        <c:tickLblPos val="nextTo"/>
        <c:crossAx val="60825984"/>
        <c:crosses val="autoZero"/>
        <c:auto val="1"/>
        <c:lblAlgn val="ctr"/>
        <c:lblOffset val="100"/>
      </c:catAx>
      <c:valAx>
        <c:axId val="60825984"/>
        <c:scaling>
          <c:orientation val="minMax"/>
        </c:scaling>
        <c:axPos val="l"/>
        <c:majorGridlines/>
        <c:numFmt formatCode="General" sourceLinked="1"/>
        <c:tickLblPos val="nextTo"/>
        <c:crossAx val="608218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D24D0-4023-4BE7-9A95-A2EC4F021BAC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F8A7D-242B-4397-9D02-F478EB6AE94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F8A7D-242B-4397-9D02-F478EB6AE940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4000" contrast="5000"/>
          </a:blip>
          <a:stretch>
            <a:fillRect/>
          </a:stretch>
        </p:blipFill>
        <p:spPr bwMode="auto">
          <a:xfrm>
            <a:off x="0" y="-2956"/>
            <a:ext cx="9144000" cy="1181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>
            <a:lvl1pPr>
              <a:defRPr sz="3600" baseline="0">
                <a:latin typeface="Verdana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938" y="6012410"/>
            <a:ext cx="733922" cy="66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>
            <a:lvl1pPr>
              <a:defRPr sz="3600" baseline="0">
                <a:latin typeface="Verdana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2836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ím 1"/>
          <p:cNvSpPr txBox="1">
            <a:spLocks/>
          </p:cNvSpPr>
          <p:nvPr userDrawn="1"/>
        </p:nvSpPr>
        <p:spPr>
          <a:xfrm>
            <a:off x="457200" y="274638"/>
            <a:ext cx="821925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aseline="0">
                <a:latin typeface="Verdan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Mintacím szerkesztése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>
            <a:lvl1pPr>
              <a:defRPr sz="3600" baseline="0">
                <a:latin typeface="Verdana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>
            <a:lvl1pPr>
              <a:defRPr sz="3600" baseline="0">
                <a:latin typeface="Verdana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980728"/>
            <a:ext cx="91344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MTA KRTK RKI –</a:t>
            </a:r>
            <a:r>
              <a:rPr lang="hu-HU" dirty="0" err="1" smtClean="0"/>
              <a:t>Verdana</a:t>
            </a:r>
            <a:r>
              <a:rPr lang="hu-HU" dirty="0" smtClean="0"/>
              <a:t> sablon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253A9-A521-4A78-9E06-B675884443AF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536" y="6021288"/>
            <a:ext cx="648381" cy="58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2636912"/>
            <a:ext cx="7772400" cy="1470025"/>
          </a:xfrm>
        </p:spPr>
        <p:txBody>
          <a:bodyPr>
            <a:noAutofit/>
          </a:bodyPr>
          <a:lstStyle/>
          <a:p>
            <a:r>
              <a:rPr lang="hu-HU" sz="2800" dirty="0" smtClean="0"/>
              <a:t>Koós Bálint </a:t>
            </a:r>
            <a:br>
              <a:rPr lang="hu-HU" sz="28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A földből élők – a Gyöngyösi kistérség gazdálkodói 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5517232"/>
            <a:ext cx="6944816" cy="792088"/>
          </a:xfrm>
        </p:spPr>
        <p:txBody>
          <a:bodyPr/>
          <a:lstStyle/>
          <a:p>
            <a:endParaRPr lang="hu-HU" sz="2000" dirty="0" smtClean="0">
              <a:solidFill>
                <a:schemeClr val="tx1"/>
              </a:solidFill>
            </a:endParaRPr>
          </a:p>
          <a:p>
            <a:r>
              <a:rPr lang="hu-HU" sz="2000" dirty="0" smtClean="0">
                <a:solidFill>
                  <a:schemeClr val="tx1"/>
                </a:solidFill>
              </a:rPr>
              <a:t>Kaposvár, 2013. november 21-22.</a:t>
            </a:r>
          </a:p>
          <a:p>
            <a:endParaRPr lang="hu-HU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1403648" y="1412776"/>
            <a:ext cx="6944816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ctr"/>
            <a:r>
              <a:rPr lang="pt-BR" sz="2000" dirty="0" smtClean="0"/>
              <a:t> </a:t>
            </a:r>
            <a:r>
              <a:rPr lang="pt-BR" sz="2000" b="1" dirty="0" smtClean="0"/>
              <a:t>A MAGYAR REGIONÁLIS TUDOMÁNYI TÁRSASÁG</a:t>
            </a:r>
            <a:r>
              <a:rPr lang="hu-HU" sz="2000" b="1" dirty="0" smtClean="0"/>
              <a:t> XI. VÁNDORGYŰLÉSE 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Szőlő, pincészet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2836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hu-HU" sz="2600" dirty="0" smtClean="0"/>
              <a:t>Nagykiterjedésű, jó adottságok – de nincs arculat (Egri bikavér alapanyaga), illetve csemegeszőlő</a:t>
            </a:r>
          </a:p>
          <a:p>
            <a:r>
              <a:rPr lang="hu-HU" sz="2600" dirty="0" smtClean="0"/>
              <a:t>Külön világ – az oltvány előállítás (Abasár, Nagyréde), 0,5-1 hektár már elegendő a megélhetéshez.</a:t>
            </a:r>
          </a:p>
          <a:p>
            <a:r>
              <a:rPr lang="hu-HU" sz="2600" dirty="0" smtClean="0"/>
              <a:t>Nem ismert, elismert – „alföldi árakat” fizetnek a borszőlőért </a:t>
            </a:r>
          </a:p>
          <a:p>
            <a:r>
              <a:rPr lang="hu-HU" sz="2600" dirty="0" smtClean="0"/>
              <a:t>A termelési költségek hegyvidékiek – rossz jövedelmezőség – ültetvények támogatott felszámolása 2009-2011, főleg a kicsik, a 0,3 hektáros </a:t>
            </a:r>
            <a:r>
              <a:rPr lang="hu-HU" sz="2600" dirty="0" err="1" smtClean="0"/>
              <a:t>háztájik</a:t>
            </a:r>
            <a:r>
              <a:rPr lang="hu-HU" sz="2600" dirty="0" smtClean="0"/>
              <a:t> érintettek.</a:t>
            </a:r>
          </a:p>
          <a:p>
            <a:endParaRPr lang="hu-HU" sz="26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Ültetvényes tendenciák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19675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400" dirty="0" smtClean="0"/>
              <a:t>Ahogyan a szántóföld esetében is - erőteljes </a:t>
            </a:r>
            <a:r>
              <a:rPr lang="hu-HU" sz="2400" b="1" dirty="0" smtClean="0"/>
              <a:t>szelekció és koncentrálódás</a:t>
            </a:r>
            <a:r>
              <a:rPr lang="hu-HU" sz="2400" dirty="0" smtClean="0"/>
              <a:t>, csak a lépték más:5 hektár szőlő már elég lehet, a nagy családi pincészetek 40-70 hektárt is művelnek</a:t>
            </a:r>
          </a:p>
          <a:p>
            <a:r>
              <a:rPr lang="hu-HU" sz="2400" dirty="0" smtClean="0"/>
              <a:t>Megjelent egy elhivatott, hozzáértő fiatal borászgeneráció (45 év alattiak)  - </a:t>
            </a:r>
            <a:r>
              <a:rPr lang="hu-HU" sz="2400" b="1" dirty="0" smtClean="0"/>
              <a:t>minőségi fehérborok</a:t>
            </a:r>
            <a:r>
              <a:rPr lang="hu-HU" sz="2400" dirty="0" smtClean="0"/>
              <a:t> – új telepítések „</a:t>
            </a:r>
            <a:r>
              <a:rPr lang="hu-HU" sz="2400" i="1" dirty="0" smtClean="0"/>
              <a:t>fenn a hegyen</a:t>
            </a:r>
            <a:r>
              <a:rPr lang="hu-HU" sz="2400" dirty="0" smtClean="0"/>
              <a:t>”, borturizmus (</a:t>
            </a:r>
            <a:r>
              <a:rPr lang="hu-HU" sz="2400" dirty="0" err="1" smtClean="0"/>
              <a:t>Leader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Kiöregedő „régi motorosok” – </a:t>
            </a:r>
            <a:r>
              <a:rPr lang="hu-HU" sz="2400" b="1" dirty="0" smtClean="0"/>
              <a:t>kannás bor</a:t>
            </a:r>
            <a:r>
              <a:rPr lang="hu-HU" sz="2400" dirty="0" smtClean="0"/>
              <a:t>, asztali bor, </a:t>
            </a:r>
          </a:p>
          <a:p>
            <a:r>
              <a:rPr lang="hu-HU" sz="2400" dirty="0" smtClean="0"/>
              <a:t>Csemegeszőlő – értékesítési gondok – a háztáji maradványa.</a:t>
            </a:r>
          </a:p>
          <a:p>
            <a:r>
              <a:rPr lang="hu-HU" sz="2400" dirty="0" smtClean="0"/>
              <a:t>Gond a munkaerővel, gépesítés</a:t>
            </a:r>
          </a:p>
          <a:p>
            <a:r>
              <a:rPr lang="hu-HU" sz="2400" dirty="0" smtClean="0"/>
              <a:t>Megállt a szőlőterület csökkenése, új telepítések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Miért érdekes Gyöngyös térsége?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mezőgazdaság hagyományosan nagy jelentőségű, a jólét forrása a szőlő;</a:t>
            </a:r>
          </a:p>
          <a:p>
            <a:r>
              <a:rPr lang="hu-HU" sz="2800" dirty="0" smtClean="0"/>
              <a:t>Az ágazat foglalkoztatási jelentősége napjainkra minimálisra olvadt, de megállt a zuhanás;</a:t>
            </a:r>
          </a:p>
          <a:p>
            <a:r>
              <a:rPr lang="hu-HU" sz="2800" dirty="0" smtClean="0"/>
              <a:t>Kialakult egy stabil, fejlődő, fejlesztő (versenyképes?) gazdálkodói kör;</a:t>
            </a:r>
          </a:p>
          <a:p>
            <a:r>
              <a:rPr lang="hu-HU" sz="2800" dirty="0" smtClean="0"/>
              <a:t>Ilyen lenne a sikeresen alkalmazkodó vidék?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ctr">
              <a:buNone/>
            </a:pPr>
            <a:r>
              <a:rPr lang="hu-HU" dirty="0" smtClean="0"/>
              <a:t>Köszönöm a megtisztelő figyelmet!</a:t>
            </a:r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r>
              <a:rPr lang="hu-HU" dirty="0" err="1" smtClean="0"/>
              <a:t>koosb</a:t>
            </a:r>
            <a:r>
              <a:rPr lang="hu-HU" dirty="0" smtClean="0"/>
              <a:t>@</a:t>
            </a:r>
            <a:r>
              <a:rPr lang="hu-HU" dirty="0" err="1" smtClean="0"/>
              <a:t>rkk.hu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Néhány szó a kutatásról…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2836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Földből élők: agrárszereplők, vidéki fejlődési pályák és vidékpolitikák Magyarországon</a:t>
            </a:r>
          </a:p>
          <a:p>
            <a:r>
              <a:rPr lang="hu-HU" sz="2400" dirty="0" smtClean="0"/>
              <a:t>Forrás: OTKA NK 100675</a:t>
            </a:r>
          </a:p>
          <a:p>
            <a:r>
              <a:rPr lang="hu-HU" sz="2400" dirty="0" smtClean="0"/>
              <a:t>Konzorciumi pályázat: MTA KRTK - MTA SZK</a:t>
            </a:r>
          </a:p>
          <a:p>
            <a:r>
              <a:rPr lang="hu-HU" sz="2400" dirty="0" smtClean="0"/>
              <a:t>10 kistérségben </a:t>
            </a:r>
          </a:p>
          <a:p>
            <a:pPr lvl="1"/>
            <a:r>
              <a:rPr lang="hu-HU" sz="2000" dirty="0" smtClean="0"/>
              <a:t>terepmunka (interjúk:500 db)</a:t>
            </a:r>
          </a:p>
          <a:p>
            <a:pPr lvl="1"/>
            <a:r>
              <a:rPr lang="hu-HU" sz="2000" dirty="0" smtClean="0"/>
              <a:t>Kérdőíves adatfelvétel</a:t>
            </a:r>
          </a:p>
          <a:p>
            <a:pPr lvl="1"/>
            <a:r>
              <a:rPr lang="hu-HU" sz="2000" dirty="0" smtClean="0"/>
              <a:t>Dokumentumelemzés</a:t>
            </a:r>
          </a:p>
          <a:p>
            <a:pPr lvl="1"/>
            <a:r>
              <a:rPr lang="hu-HU" sz="2000" dirty="0" smtClean="0"/>
              <a:t>Adatelemzés</a:t>
            </a:r>
          </a:p>
          <a:p>
            <a:r>
              <a:rPr lang="hu-HU" sz="2400" dirty="0" smtClean="0"/>
              <a:t>Miért Gyöngyös?</a:t>
            </a:r>
          </a:p>
          <a:p>
            <a:pPr lvl="1">
              <a:buNone/>
            </a:pPr>
            <a:r>
              <a:rPr lang="hu-HU" sz="2000" dirty="0" smtClean="0"/>
              <a:t>Talán minta a sikeres</a:t>
            </a:r>
          </a:p>
          <a:p>
            <a:pPr lvl="1">
              <a:buNone/>
            </a:pPr>
            <a:r>
              <a:rPr lang="hu-HU" sz="2000" dirty="0" smtClean="0"/>
              <a:t>alkalmazkodásra</a:t>
            </a:r>
          </a:p>
          <a:p>
            <a:pPr lvl="1"/>
            <a:endParaRPr lang="hu-HU" sz="12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149080"/>
            <a:ext cx="3001772" cy="210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Gyöngyösi kistérség elhelyezkedése</a:t>
            </a:r>
            <a:endParaRPr lang="hu-H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3951969" cy="391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79512" y="1412776"/>
            <a:ext cx="4752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u="sng" dirty="0" smtClean="0"/>
              <a:t>Hármas tagoltság:</a:t>
            </a:r>
          </a:p>
          <a:p>
            <a:pPr>
              <a:buFontTx/>
              <a:buChar char="-"/>
            </a:pPr>
            <a:r>
              <a:rPr lang="hu-HU" sz="2400" dirty="0" smtClean="0"/>
              <a:t> Észak – hegyvidék, turizmus, bor, szőlő</a:t>
            </a:r>
          </a:p>
          <a:p>
            <a:pPr>
              <a:buFontTx/>
              <a:buChar char="-"/>
            </a:pPr>
            <a:endParaRPr lang="hu-HU" sz="2400" dirty="0" smtClean="0"/>
          </a:p>
          <a:p>
            <a:pPr>
              <a:buFontTx/>
              <a:buChar char="-"/>
            </a:pPr>
            <a:r>
              <a:rPr lang="hu-HU" sz="2400" dirty="0" smtClean="0"/>
              <a:t> Dél – alföldi jelleg, szántóföldi növénytermesztés</a:t>
            </a:r>
          </a:p>
          <a:p>
            <a:pPr>
              <a:buFontTx/>
              <a:buChar char="-"/>
            </a:pPr>
            <a:endParaRPr lang="hu-HU" sz="2400" dirty="0" smtClean="0"/>
          </a:p>
          <a:p>
            <a:pPr>
              <a:buFontTx/>
              <a:buChar char="-"/>
            </a:pPr>
            <a:r>
              <a:rPr lang="hu-HU" sz="2400" dirty="0" smtClean="0"/>
              <a:t> Centrum – </a:t>
            </a:r>
            <a:r>
              <a:rPr lang="hu-HU" sz="2400" dirty="0" err="1" smtClean="0"/>
              <a:t>szolgáltások</a:t>
            </a:r>
            <a:r>
              <a:rPr lang="hu-HU" sz="2400" dirty="0" smtClean="0"/>
              <a:t>, ipar, hőerőmű, élelmiszeripar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Átrendeződés a foglalkoztatásban</a:t>
            </a:r>
            <a:endParaRPr lang="hu-HU" sz="2400" b="1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39553" y="1412776"/>
          <a:ext cx="7870922" cy="1709152"/>
        </p:xfrm>
        <a:graphic>
          <a:graphicData uri="http://schemas.openxmlformats.org/drawingml/2006/table">
            <a:tbl>
              <a:tblPr/>
              <a:tblGrid>
                <a:gridCol w="1800199"/>
                <a:gridCol w="1354417"/>
                <a:gridCol w="1569499"/>
                <a:gridCol w="1577308"/>
                <a:gridCol w="1569499"/>
              </a:tblGrid>
              <a:tr h="42862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>
                          <a:latin typeface="Verdana"/>
                        </a:rPr>
                        <a:t>Mezőgazdaságban </a:t>
                      </a:r>
                      <a:r>
                        <a:rPr lang="hu-HU" sz="1800" b="0" i="0" u="none" strike="noStrike" dirty="0" smtClean="0">
                          <a:latin typeface="Verdana"/>
                        </a:rPr>
                        <a:t>foglalkoztatottak, (Népszámlálás,</a:t>
                      </a:r>
                      <a:r>
                        <a:rPr lang="hu-HU" sz="1800" b="0" i="0" u="none" strike="noStrike" baseline="0" dirty="0" smtClean="0">
                          <a:latin typeface="Verdana"/>
                        </a:rPr>
                        <a:t> 1990, 2001)</a:t>
                      </a:r>
                      <a:endParaRPr lang="hu-HU" sz="1800" b="0" i="0" u="none" strike="noStrike" dirty="0">
                        <a:latin typeface="Verdan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7948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800" b="0" i="0" u="none" strike="noStrike">
                          <a:latin typeface="Verdana"/>
                        </a:rPr>
                        <a:t>Száma, fő,1990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800" b="0" i="0" u="none" strike="noStrike">
                          <a:latin typeface="Verdana"/>
                        </a:rPr>
                        <a:t>Száma, fő, 2001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800" b="0" i="0" u="none" strike="noStrike">
                          <a:latin typeface="Verdana"/>
                        </a:rPr>
                        <a:t>Aránya, %, 1990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800" b="0" i="0" u="none" strike="noStrike" dirty="0">
                          <a:latin typeface="Verdana"/>
                        </a:rPr>
                        <a:t>Aránya, %, 2001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latin typeface="Verdana"/>
                        </a:rPr>
                        <a:t>Magyarország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693 320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203 102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19,3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latin typeface="Verdana"/>
                        </a:rPr>
                        <a:t>Gyöngyösi </a:t>
                      </a:r>
                      <a:r>
                        <a:rPr lang="hu-HU" sz="1800" b="0" i="0" u="none" strike="noStrike" dirty="0" smtClean="0">
                          <a:latin typeface="Verdana"/>
                        </a:rPr>
                        <a:t>kist.</a:t>
                      </a:r>
                      <a:endParaRPr lang="hu-HU" sz="1800" b="0" i="0" u="none" strike="noStrike" dirty="0">
                        <a:latin typeface="Verdan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5 350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latin typeface="Verdana"/>
                        </a:rPr>
                        <a:t>1 355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14,8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latin typeface="Verdana"/>
                        </a:rPr>
                        <a:t>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539553" y="4149080"/>
          <a:ext cx="7848872" cy="1415415"/>
        </p:xfrm>
        <a:graphic>
          <a:graphicData uri="http://schemas.openxmlformats.org/drawingml/2006/table">
            <a:tbl>
              <a:tblPr/>
              <a:tblGrid>
                <a:gridCol w="1800199"/>
                <a:gridCol w="1345580"/>
                <a:gridCol w="1565102"/>
                <a:gridCol w="1572889"/>
                <a:gridCol w="1565102"/>
              </a:tblGrid>
              <a:tr h="28575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>
                          <a:latin typeface="Verdana"/>
                        </a:rPr>
                        <a:t>Nyugdíjjárulékot fizetők száma (FEOR 6</a:t>
                      </a:r>
                      <a:r>
                        <a:rPr lang="hu-HU" sz="1800" b="0" i="0" u="none" strike="noStrike" dirty="0" smtClean="0">
                          <a:latin typeface="Verdana"/>
                        </a:rPr>
                        <a:t>)</a:t>
                      </a:r>
                      <a:endParaRPr lang="hu-HU" sz="1800" b="0" i="0" u="none" strike="noStrike" dirty="0">
                        <a:latin typeface="Verdan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232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 smtClean="0">
                          <a:latin typeface="Verdana"/>
                        </a:rPr>
                        <a:t>Fő, </a:t>
                      </a:r>
                    </a:p>
                    <a:p>
                      <a:pPr algn="ctr" fontAlgn="t"/>
                      <a:r>
                        <a:rPr lang="hu-HU" sz="1800" b="0" i="0" u="none" strike="noStrike" dirty="0" smtClean="0">
                          <a:latin typeface="Verdana"/>
                        </a:rPr>
                        <a:t>2003</a:t>
                      </a:r>
                      <a:endParaRPr lang="hu-HU" sz="1800" b="0" i="0" u="none" strike="noStrike" dirty="0">
                        <a:latin typeface="Verdan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 smtClean="0">
                          <a:latin typeface="Verdana"/>
                        </a:rPr>
                        <a:t>Fő, </a:t>
                      </a:r>
                    </a:p>
                    <a:p>
                      <a:pPr algn="ctr" fontAlgn="t"/>
                      <a:r>
                        <a:rPr lang="hu-HU" sz="1800" b="0" i="0" u="none" strike="noStrike" dirty="0" smtClean="0">
                          <a:latin typeface="Verdana"/>
                        </a:rPr>
                        <a:t>2011</a:t>
                      </a:r>
                      <a:endParaRPr lang="hu-HU" sz="1800" b="0" i="0" u="none" strike="noStrike" dirty="0">
                        <a:latin typeface="Verdan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 smtClean="0">
                          <a:latin typeface="Verdana"/>
                        </a:rPr>
                        <a:t>Arány, % </a:t>
                      </a:r>
                      <a:r>
                        <a:rPr lang="hu-HU" sz="1800" b="0" i="0" u="none" strike="noStrike" dirty="0">
                          <a:latin typeface="Verdana"/>
                        </a:rPr>
                        <a:t>2003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800" b="0" i="0" u="none" strike="noStrike" dirty="0" smtClean="0">
                          <a:latin typeface="Verdana"/>
                        </a:rPr>
                        <a:t>Arány, % </a:t>
                      </a:r>
                      <a:r>
                        <a:rPr lang="hu-HU" sz="1800" b="0" i="0" u="none" strike="noStrike" dirty="0">
                          <a:latin typeface="Verdana"/>
                        </a:rPr>
                        <a:t>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latin typeface="Verdana"/>
                        </a:rPr>
                        <a:t>Magyarország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57 943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41 813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latin typeface="Verdana"/>
                        </a:rPr>
                        <a:t>Gyöngyösi </a:t>
                      </a:r>
                      <a:r>
                        <a:rPr lang="hu-HU" sz="1800" b="0" i="0" u="none" strike="noStrike" dirty="0" smtClean="0">
                          <a:latin typeface="Verdana"/>
                        </a:rPr>
                        <a:t>kist.</a:t>
                      </a:r>
                      <a:endParaRPr lang="hu-HU" sz="1800" b="0" i="0" u="none" strike="noStrike" dirty="0">
                        <a:latin typeface="Verdan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latin typeface="Verdana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latin typeface="Verdana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39552" y="357301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2011-es Népszámlálási adat még nem elérhető – de TB van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Gazdaságok számának változása</a:t>
            </a:r>
            <a:endParaRPr lang="hu-HU" sz="2400" b="1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475656" y="4869160"/>
          <a:ext cx="6480719" cy="1368153"/>
        </p:xfrm>
        <a:graphic>
          <a:graphicData uri="http://schemas.openxmlformats.org/drawingml/2006/table">
            <a:tbl>
              <a:tblPr/>
              <a:tblGrid>
                <a:gridCol w="2193121"/>
                <a:gridCol w="832744"/>
                <a:gridCol w="736393"/>
                <a:gridCol w="681336"/>
                <a:gridCol w="701982"/>
                <a:gridCol w="633161"/>
                <a:gridCol w="701982"/>
              </a:tblGrid>
              <a:tr h="27976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Magyarország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Gyöngyös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2884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  <a:p>
                      <a:pPr algn="ctr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  <a:p>
                      <a:pPr algn="ctr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Változás (%)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  <a:p>
                      <a:pPr algn="ctr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  <a:p>
                      <a:pPr algn="ctr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Változás (%)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976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Egyéni gazdaságok száma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958 081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567 446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59,2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10 305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4 879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47,3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6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Nem egyéni gazdaságok száma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8 384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8 606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102,6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120,8</a:t>
                      </a:r>
                    </a:p>
                  </a:txBody>
                  <a:tcPr marL="6467" marR="6467" marT="6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403648" y="1412776"/>
          <a:ext cx="67532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1979712" y="645333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KSH AMÖ 2000 és 2010 alapján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Az interjúk alapján…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2836"/>
            <a:ext cx="8568952" cy="533451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hu-HU" sz="2800" dirty="0" smtClean="0"/>
              <a:t>Lehetséges okok:</a:t>
            </a:r>
          </a:p>
          <a:p>
            <a:pPr marL="514350" indent="-514350">
              <a:buNone/>
            </a:pPr>
            <a:r>
              <a:rPr lang="hu-HU" sz="2800" dirty="0" smtClean="0"/>
              <a:t>Lokális tényezők: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hu-HU" sz="2400" dirty="0" smtClean="0"/>
              <a:t>A munkaerő nem szorul be a mezőgazdaságba, van alternatív elhelyezkedési lehetőség (M3, vasút, ipari központok elérhetősége)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hu-HU" sz="2400" dirty="0" smtClean="0"/>
              <a:t>A </a:t>
            </a:r>
            <a:r>
              <a:rPr lang="hu-HU" sz="2400" dirty="0" err="1" smtClean="0"/>
              <a:t>háztájizók</a:t>
            </a:r>
            <a:r>
              <a:rPr lang="hu-HU" sz="2400" dirty="0" smtClean="0"/>
              <a:t> (0,3 ha) kiöregedése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hu-HU" sz="2400" dirty="0" smtClean="0"/>
              <a:t>Versengés a földekért – a kicsi is eladható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hu-HU" sz="2400" dirty="0" smtClean="0"/>
              <a:t>Helyi, fejlődésre képes gazdálkodók </a:t>
            </a:r>
            <a:r>
              <a:rPr lang="hu-HU" sz="2400" dirty="0" err="1" smtClean="0"/>
              <a:t>bizt</a:t>
            </a:r>
            <a:r>
              <a:rPr lang="hu-HU" sz="2400" dirty="0" smtClean="0"/>
              <a:t>. a keresletet</a:t>
            </a:r>
          </a:p>
          <a:p>
            <a:pPr marL="514350" indent="-514350">
              <a:buNone/>
            </a:pPr>
            <a:r>
              <a:rPr lang="hu-HU" sz="2800" dirty="0" smtClean="0"/>
              <a:t>Országos tényezők: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hu-HU" sz="2400" dirty="0" smtClean="0"/>
              <a:t>Támogatási rendszer (területalapú, ültetvény kivágás támogatása, újratelepítés utófinanszírozott)</a:t>
            </a:r>
          </a:p>
          <a:p>
            <a:pPr marL="1314450" lvl="2" indent="-51435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Koncentrálódó földhasználat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2837"/>
            <a:ext cx="8147248" cy="1590100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Rendkívül dinamikus a koncentrálódás (2008.évi és 2011. évi állapot összevetésekor:</a:t>
            </a:r>
          </a:p>
          <a:p>
            <a:r>
              <a:rPr lang="hu-HU" sz="2400" dirty="0" smtClean="0"/>
              <a:t>Az igénylők száma 3000-ről 2342-re csökkent</a:t>
            </a:r>
          </a:p>
          <a:p>
            <a:pPr>
              <a:buNone/>
            </a:pPr>
            <a:r>
              <a:rPr lang="hu-HU" sz="2400" dirty="0" smtClean="0"/>
              <a:t>   (10 hektár alatti igénylők csökkenő száma miatt)</a:t>
            </a:r>
          </a:p>
          <a:p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691680" y="3068960"/>
          <a:ext cx="590465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06090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A földhasználat átrendeződése országos jelenség</a:t>
            </a:r>
            <a:endParaRPr lang="hu-HU" sz="2400" b="1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251520" y="1397001"/>
          <a:ext cx="8568953" cy="3115190"/>
        </p:xfrm>
        <a:graphic>
          <a:graphicData uri="http://schemas.openxmlformats.org/drawingml/2006/table">
            <a:tbl>
              <a:tblPr/>
              <a:tblGrid>
                <a:gridCol w="2448272"/>
                <a:gridCol w="1224136"/>
                <a:gridCol w="1008112"/>
                <a:gridCol w="936104"/>
                <a:gridCol w="1152128"/>
                <a:gridCol w="864096"/>
                <a:gridCol w="936105"/>
              </a:tblGrid>
              <a:tr h="1525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Magyarország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Gyöngyösi kistérség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5254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2008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2011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%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2008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2011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%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0747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1, 1 hektár alatt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12 649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9 622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76,1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1 249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690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55,24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1103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2, 1-5 hektár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78 374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74 562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95,1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1 133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1 045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92,23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0297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3, 5-10 hektár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34 347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31 880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92,8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251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239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95,22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4, 10-20 hektár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25 499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24 197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94,9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154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154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100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5, 20-50 hektár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18 208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18 271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100,3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115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107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93,04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6, 50-100 hektár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7 190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7 267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101,1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41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49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119,5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002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7, 100-300 hektár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6 274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6 295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100,3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46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46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100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8, 300 ha felett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1 919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1 903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99,2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12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13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108,3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1103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Végösszeg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184 460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173 997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94,3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3 001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2 343</a:t>
                      </a:r>
                    </a:p>
                  </a:txBody>
                  <a:tcPr marL="6356" marR="6356" marT="6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78,07</a:t>
                      </a:r>
                    </a:p>
                  </a:txBody>
                  <a:tcPr marL="6356" marR="6356" marT="6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971600" y="515719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MVH Területalapú támogatási adatok alapján saját számítás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„Az új földesurak”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268760"/>
            <a:ext cx="7776864" cy="5400600"/>
          </a:xfrm>
        </p:spPr>
        <p:txBody>
          <a:bodyPr/>
          <a:lstStyle/>
          <a:p>
            <a:r>
              <a:rPr lang="hu-HU" sz="2400" dirty="0" smtClean="0"/>
              <a:t>Kialakult és stabilizálódott egy </a:t>
            </a:r>
            <a:r>
              <a:rPr lang="hu-HU" sz="2400" b="1" u="sng" dirty="0" smtClean="0"/>
              <a:t>nagygazda</a:t>
            </a:r>
            <a:r>
              <a:rPr lang="hu-HU" sz="2400" dirty="0" smtClean="0"/>
              <a:t> csoport (szántóföldön 150-200 hektár felett)</a:t>
            </a:r>
          </a:p>
          <a:p>
            <a:r>
              <a:rPr lang="hu-HU" sz="2400" dirty="0" smtClean="0"/>
              <a:t>Fejlődő, fejlesztő </a:t>
            </a:r>
            <a:r>
              <a:rPr lang="hu-HU" sz="2400" b="1" u="sng" dirty="0" smtClean="0"/>
              <a:t>másodállású</a:t>
            </a:r>
            <a:r>
              <a:rPr lang="hu-HU" sz="2400" dirty="0" smtClean="0"/>
              <a:t> gazda (10-50 hektár), megélhetéshez kevés, de még bármi lehet belőle (részben saját eszközökkel)</a:t>
            </a:r>
          </a:p>
          <a:p>
            <a:r>
              <a:rPr lang="hu-HU" sz="2400" dirty="0" smtClean="0"/>
              <a:t>A </a:t>
            </a:r>
            <a:r>
              <a:rPr lang="hu-HU" sz="2400" b="1" dirty="0" smtClean="0"/>
              <a:t>saját földet műveltetők </a:t>
            </a:r>
            <a:r>
              <a:rPr lang="hu-HU" sz="2400" dirty="0" smtClean="0"/>
              <a:t>(stabil, de kicsi, több tagban lévő terület - saját géppark kialakítása nem éri meg)  </a:t>
            </a:r>
          </a:p>
          <a:p>
            <a:r>
              <a:rPr lang="hu-HU" sz="2400" dirty="0" smtClean="0"/>
              <a:t>Külön világ: a szőlőbirtokosok és az oltványosok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tk-verdana-sabl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krtk-verdana-sablon</Template>
  <TotalTime>1851</TotalTime>
  <Words>768</Words>
  <Application>Microsoft Office PowerPoint</Application>
  <PresentationFormat>Diavetítés a képernyőre (4:3 oldalarány)</PresentationFormat>
  <Paragraphs>213</Paragraphs>
  <Slides>13</Slides>
  <Notes>13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krtk-verdana-sablon</vt:lpstr>
      <vt:lpstr>Koós Bálint   A földből élők – a Gyöngyösi kistérség gazdálkodói </vt:lpstr>
      <vt:lpstr>Néhány szó a kutatásról…</vt:lpstr>
      <vt:lpstr>Gyöngyösi kistérség elhelyezkedése</vt:lpstr>
      <vt:lpstr>Átrendeződés a foglalkoztatásban</vt:lpstr>
      <vt:lpstr>Gazdaságok számának változása</vt:lpstr>
      <vt:lpstr>Az interjúk alapján…</vt:lpstr>
      <vt:lpstr>Koncentrálódó földhasználat</vt:lpstr>
      <vt:lpstr>A földhasználat átrendeződése országos jelenség</vt:lpstr>
      <vt:lpstr>„Az új földesurak”</vt:lpstr>
      <vt:lpstr>Szőlő, pincészet</vt:lpstr>
      <vt:lpstr>Ültetvényes tendenciák</vt:lpstr>
      <vt:lpstr>Miért érdekes Gyöngyös térsége?</vt:lpstr>
      <vt:lpstr>13. dia</vt:lpstr>
    </vt:vector>
  </TitlesOfParts>
  <Company>MAT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Koós Bálint:  Az új földesurak, avagy az új agrárszereplők megjelenése Gyöngyös térségében</dc:title>
  <dc:creator>Koos</dc:creator>
  <cp:lastModifiedBy>Koos</cp:lastModifiedBy>
  <cp:revision>170</cp:revision>
  <dcterms:created xsi:type="dcterms:W3CDTF">2013-11-06T12:04:02Z</dcterms:created>
  <dcterms:modified xsi:type="dcterms:W3CDTF">2013-11-21T21:39:29Z</dcterms:modified>
</cp:coreProperties>
</file>