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54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A14F-662D-411E-A170-33386B17855D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B89-0851-4D5E-AC45-1AF1FC015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A14F-662D-411E-A170-33386B17855D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B89-0851-4D5E-AC45-1AF1FC015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A14F-662D-411E-A170-33386B17855D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B89-0851-4D5E-AC45-1AF1FC015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A14F-662D-411E-A170-33386B17855D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B89-0851-4D5E-AC45-1AF1FC015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A14F-662D-411E-A170-33386B17855D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B89-0851-4D5E-AC45-1AF1FC015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A14F-662D-411E-A170-33386B17855D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B89-0851-4D5E-AC45-1AF1FC015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A14F-662D-411E-A170-33386B17855D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B89-0851-4D5E-AC45-1AF1FC015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A14F-662D-411E-A170-33386B17855D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B89-0851-4D5E-AC45-1AF1FC015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A14F-662D-411E-A170-33386B17855D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B89-0851-4D5E-AC45-1AF1FC015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A14F-662D-411E-A170-33386B17855D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B89-0851-4D5E-AC45-1AF1FC015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A14F-662D-411E-A170-33386B17855D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B89-0851-4D5E-AC45-1AF1FC015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BA14F-662D-411E-A170-33386B17855D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7B89-0851-4D5E-AC45-1AF1FC015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743852" cy="2243152"/>
          </a:xfrm>
        </p:spPr>
        <p:txBody>
          <a:bodyPr>
            <a:normAutofit/>
          </a:bodyPr>
          <a:lstStyle/>
          <a:p>
            <a:r>
              <a:rPr lang="hu-HU" dirty="0" smtClean="0"/>
              <a:t>A Nyugat-Balkán környezeti problémái különös tekintettel a határon átnyúló terhelésekre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u-HU" sz="4600" dirty="0" smtClean="0">
                <a:solidFill>
                  <a:schemeClr val="tx1"/>
                </a:solidFill>
              </a:rPr>
              <a:t>Prof. Dr. Imre Nagy</a:t>
            </a:r>
          </a:p>
          <a:p>
            <a:r>
              <a:rPr lang="hu-HU" sz="2800" dirty="0" smtClean="0"/>
              <a:t>Újvidéki  Egyetem </a:t>
            </a:r>
          </a:p>
          <a:p>
            <a:r>
              <a:rPr lang="hu-HU" sz="2800" dirty="0" smtClean="0"/>
              <a:t>MTA KRTK - Alföldi Osztály Kecskemét</a:t>
            </a:r>
            <a:endParaRPr lang="en-US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357826"/>
            <a:ext cx="1209675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KUTATÁSOK_SER_HU_EGYÉB\SZERBIA\WEST_BALKAN_ENV_SERB\mining-hazardous-sites-final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6582" y="0"/>
            <a:ext cx="641083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KUTATÁSOK_SER_HU_EGYÉB\SZERBIA\WEST_BALKAN_ENV_SERB\4ábra%20folyóiratba[1]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0334" y="886968"/>
            <a:ext cx="5323332" cy="5084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KUTATÁSOK_SER_HU_EGYÉB\SZERBIA\WEST_BALKAN_ENV_SERB\protected-areas-fi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5489" y="0"/>
            <a:ext cx="64730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24</Words>
  <Application>Microsoft Office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 Nyugat-Balkán környezeti problémái különös tekintettel a határon átnyúló terhelésekre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Imre</dc:creator>
  <cp:lastModifiedBy>Imre</cp:lastModifiedBy>
  <cp:revision>3</cp:revision>
  <dcterms:created xsi:type="dcterms:W3CDTF">2012-11-18T23:35:19Z</dcterms:created>
  <dcterms:modified xsi:type="dcterms:W3CDTF">2012-11-21T20:17:02Z</dcterms:modified>
</cp:coreProperties>
</file>